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lab Light"/>
      <p:regular r:id="rId24"/>
      <p:bold r:id="rId25"/>
    </p:embeddedFont>
    <p:embeddedFont>
      <p:font typeface="Patrick Hand"/>
      <p:regular r:id="rId26"/>
    </p:embeddedFont>
    <p:embeddedFont>
      <p:font typeface="Neucha"/>
      <p:regular r:id="rId27"/>
    </p:embeddedFont>
    <p:embeddedFont>
      <p:font typeface="Roboto Black"/>
      <p:bold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Roboto Condensed"/>
      <p:regular r:id="rId42"/>
      <p:bold r:id="rId43"/>
      <p:italic r:id="rId44"/>
      <p:boldItalic r:id="rId45"/>
    </p:embeddedFont>
    <p:embeddedFont>
      <p:font typeface="Bahiana"/>
      <p:regular r:id="rId46"/>
    </p:embeddedFont>
    <p:embeddedFont>
      <p:font typeface="Barlow Semi Condensed"/>
      <p:regular r:id="rId47"/>
      <p:bold r:id="rId48"/>
      <p:italic r:id="rId49"/>
      <p:boldItalic r:id="rId50"/>
    </p:embeddedFont>
    <p:embeddedFont>
      <p:font typeface="Barlow Semi Condensed SemiBol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9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RobotoCondensed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RobotoCondensed-italic.fntdata"/><Relationship Id="rId43" Type="http://schemas.openxmlformats.org/officeDocument/2006/relationships/font" Target="fonts/RobotoCondensed-bold.fntdata"/><Relationship Id="rId46" Type="http://schemas.openxmlformats.org/officeDocument/2006/relationships/font" Target="fonts/Bahiana-regular.fntdata"/><Relationship Id="rId45" Type="http://schemas.openxmlformats.org/officeDocument/2006/relationships/font" Target="fonts/RobotoCondense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SemiCondensed-bold.fntdata"/><Relationship Id="rId47" Type="http://schemas.openxmlformats.org/officeDocument/2006/relationships/font" Target="fonts/BarlowSemiCondensed-regular.fntdata"/><Relationship Id="rId49" Type="http://schemas.openxmlformats.org/officeDocument/2006/relationships/font" Target="fonts/BarlowSemi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RobotoMedium-bold.fntdata"/><Relationship Id="rId34" Type="http://schemas.openxmlformats.org/officeDocument/2006/relationships/font" Target="fonts/RobotoMedium-regular.fntdata"/><Relationship Id="rId37" Type="http://schemas.openxmlformats.org/officeDocument/2006/relationships/font" Target="fonts/RobotoMedium-boldItalic.fntdata"/><Relationship Id="rId36" Type="http://schemas.openxmlformats.org/officeDocument/2006/relationships/font" Target="fonts/RobotoMedium-italic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Light-regular.fntdata"/><Relationship Id="rId23" Type="http://schemas.openxmlformats.org/officeDocument/2006/relationships/slide" Target="slides/slide18.xml"/><Relationship Id="rId26" Type="http://schemas.openxmlformats.org/officeDocument/2006/relationships/font" Target="fonts/PatrickHand-regular.fntdata"/><Relationship Id="rId25" Type="http://schemas.openxmlformats.org/officeDocument/2006/relationships/font" Target="fonts/RobotoSlabLight-bold.fntdata"/><Relationship Id="rId28" Type="http://schemas.openxmlformats.org/officeDocument/2006/relationships/font" Target="fonts/RobotoBlack-bold.fntdata"/><Relationship Id="rId27" Type="http://schemas.openxmlformats.org/officeDocument/2006/relationships/font" Target="fonts/Neucha-regular.fntdata"/><Relationship Id="rId29" Type="http://schemas.openxmlformats.org/officeDocument/2006/relationships/font" Target="fonts/RobotoBlack-boldItalic.fntdata"/><Relationship Id="rId51" Type="http://schemas.openxmlformats.org/officeDocument/2006/relationships/font" Target="fonts/BarlowSemiCondensedSemiBold-regular.fntdata"/><Relationship Id="rId50" Type="http://schemas.openxmlformats.org/officeDocument/2006/relationships/font" Target="fonts/BarlowSemiCondensed-boldItalic.fntdata"/><Relationship Id="rId53" Type="http://schemas.openxmlformats.org/officeDocument/2006/relationships/font" Target="fonts/BarlowSemiCondensedSemiBold-italic.fntdata"/><Relationship Id="rId52" Type="http://schemas.openxmlformats.org/officeDocument/2006/relationships/font" Target="fonts/BarlowSemiCondensed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BarlowSemiCondensed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6bd56c9061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6bd56c9061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212f61b5c1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212f61b5c1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1212f61b5c1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1212f61b5c1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6bd56c9061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6bd56c9061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2334536c8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2334536c8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70c1df8b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70c1df8b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c1df8b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c1df8b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af2a1443f_1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af2a1443f_1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5a140e1b8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35a140e1b8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35a950a4477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35a950a4477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be81bf08b_0_1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6be81bf08b_0_1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6ba96a1c4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6ba96a1c4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6bd56c9061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6bd56c9061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5a950a447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35a950a447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5a950a447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35a950a447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212f61b5c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1212f61b5c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35a140e1b8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35a140e1b8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212f61b5c1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212f61b5c1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716725" y="2695845"/>
            <a:ext cx="385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 rot="-5400000">
            <a:off x="4507511" y="686831"/>
            <a:ext cx="5418290" cy="4523354"/>
            <a:chOff x="1645525" y="677625"/>
            <a:chExt cx="4313925" cy="3465375"/>
          </a:xfrm>
        </p:grpSpPr>
        <p:sp>
          <p:nvSpPr>
            <p:cNvPr id="12" name="Google Shape;12;p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flipH="1" rot="-350230">
            <a:off x="-2574603" y="3238095"/>
            <a:ext cx="4313860" cy="3465323"/>
            <a:chOff x="1645525" y="677625"/>
            <a:chExt cx="4313925" cy="3465375"/>
          </a:xfrm>
        </p:grpSpPr>
        <p:sp>
          <p:nvSpPr>
            <p:cNvPr id="21" name="Google Shape;21;p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>
            <p:ph idx="1" type="subTitle"/>
          </p:nvPr>
        </p:nvSpPr>
        <p:spPr>
          <a:xfrm>
            <a:off x="720000" y="3433200"/>
            <a:ext cx="77040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1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88" name="Google Shape;188;p11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189" name="Google Shape;189;p1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1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98" name="Google Shape;198;p1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13"/>
          <p:cNvSpPr txBox="1"/>
          <p:nvPr>
            <p:ph hasCustomPrompt="1"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3"/>
          <p:cNvSpPr txBox="1"/>
          <p:nvPr>
            <p:ph hasCustomPrompt="1"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13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13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13"/>
          <p:cNvSpPr txBox="1"/>
          <p:nvPr>
            <p:ph hasCustomPrompt="1"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13"/>
          <p:cNvSpPr txBox="1"/>
          <p:nvPr>
            <p:ph hasCustomPrompt="1"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20" name="Google Shape;220;p13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21" name="Google Shape;221;p1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1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30" name="Google Shape;230;p1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13"/>
          <p:cNvSpPr txBox="1"/>
          <p:nvPr>
            <p:ph idx="15" type="ctrTitle"/>
          </p:nvPr>
        </p:nvSpPr>
        <p:spPr>
          <a:xfrm>
            <a:off x="713228" y="543425"/>
            <a:ext cx="2877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bg>
      <p:bgPr>
        <a:solidFill>
          <a:schemeClr val="dk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/>
          <p:nvPr>
            <p:ph type="ctrTitle"/>
          </p:nvPr>
        </p:nvSpPr>
        <p:spPr>
          <a:xfrm>
            <a:off x="2027737" y="1914150"/>
            <a:ext cx="245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14"/>
          <p:cNvSpPr txBox="1"/>
          <p:nvPr>
            <p:ph hasCustomPrompt="1" idx="2" type="title"/>
          </p:nvPr>
        </p:nvSpPr>
        <p:spPr>
          <a:xfrm>
            <a:off x="2829337" y="1129550"/>
            <a:ext cx="8520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4"/>
          <p:cNvSpPr txBox="1"/>
          <p:nvPr>
            <p:ph idx="3" type="ctrTitle"/>
          </p:nvPr>
        </p:nvSpPr>
        <p:spPr>
          <a:xfrm>
            <a:off x="718949" y="3639025"/>
            <a:ext cx="24552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14"/>
          <p:cNvSpPr txBox="1"/>
          <p:nvPr>
            <p:ph hasCustomPrompt="1" idx="4" type="title"/>
          </p:nvPr>
        </p:nvSpPr>
        <p:spPr>
          <a:xfrm>
            <a:off x="1520549" y="2849749"/>
            <a:ext cx="8520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14"/>
          <p:cNvSpPr txBox="1"/>
          <p:nvPr>
            <p:ph idx="1" type="subTitle"/>
          </p:nvPr>
        </p:nvSpPr>
        <p:spPr>
          <a:xfrm flipH="1">
            <a:off x="718949" y="3958175"/>
            <a:ext cx="245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14"/>
          <p:cNvSpPr txBox="1"/>
          <p:nvPr>
            <p:ph idx="5" type="subTitle"/>
          </p:nvPr>
        </p:nvSpPr>
        <p:spPr>
          <a:xfrm flipH="1">
            <a:off x="2027737" y="2205607"/>
            <a:ext cx="245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14"/>
          <p:cNvSpPr txBox="1"/>
          <p:nvPr>
            <p:ph idx="6" type="ctrTitle"/>
          </p:nvPr>
        </p:nvSpPr>
        <p:spPr>
          <a:xfrm>
            <a:off x="4645312" y="1914150"/>
            <a:ext cx="245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14"/>
          <p:cNvSpPr txBox="1"/>
          <p:nvPr>
            <p:ph hasCustomPrompt="1" idx="7" type="title"/>
          </p:nvPr>
        </p:nvSpPr>
        <p:spPr>
          <a:xfrm>
            <a:off x="5446912" y="1129550"/>
            <a:ext cx="8520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4"/>
          <p:cNvSpPr txBox="1"/>
          <p:nvPr>
            <p:ph idx="8" type="ctrTitle"/>
          </p:nvPr>
        </p:nvSpPr>
        <p:spPr>
          <a:xfrm>
            <a:off x="3336525" y="3639025"/>
            <a:ext cx="245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14"/>
          <p:cNvSpPr txBox="1"/>
          <p:nvPr>
            <p:ph hasCustomPrompt="1" idx="9" type="title"/>
          </p:nvPr>
        </p:nvSpPr>
        <p:spPr>
          <a:xfrm>
            <a:off x="4138125" y="2849749"/>
            <a:ext cx="8520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13" type="subTitle"/>
          </p:nvPr>
        </p:nvSpPr>
        <p:spPr>
          <a:xfrm flipH="1">
            <a:off x="3336525" y="3958175"/>
            <a:ext cx="245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14"/>
          <p:cNvSpPr txBox="1"/>
          <p:nvPr>
            <p:ph idx="14" type="subTitle"/>
          </p:nvPr>
        </p:nvSpPr>
        <p:spPr>
          <a:xfrm flipH="1">
            <a:off x="4645312" y="2205607"/>
            <a:ext cx="245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14"/>
          <p:cNvSpPr txBox="1"/>
          <p:nvPr>
            <p:ph idx="15" type="ctrTitle"/>
          </p:nvPr>
        </p:nvSpPr>
        <p:spPr>
          <a:xfrm>
            <a:off x="713228" y="545125"/>
            <a:ext cx="2877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14"/>
          <p:cNvSpPr txBox="1"/>
          <p:nvPr>
            <p:ph idx="16" type="ctrTitle"/>
          </p:nvPr>
        </p:nvSpPr>
        <p:spPr>
          <a:xfrm>
            <a:off x="5954100" y="3639025"/>
            <a:ext cx="245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14"/>
          <p:cNvSpPr txBox="1"/>
          <p:nvPr>
            <p:ph hasCustomPrompt="1" idx="17" type="title"/>
          </p:nvPr>
        </p:nvSpPr>
        <p:spPr>
          <a:xfrm>
            <a:off x="6755700" y="2849749"/>
            <a:ext cx="8520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4"/>
          <p:cNvSpPr txBox="1"/>
          <p:nvPr>
            <p:ph idx="18" type="subTitle"/>
          </p:nvPr>
        </p:nvSpPr>
        <p:spPr>
          <a:xfrm flipH="1">
            <a:off x="5954100" y="3958175"/>
            <a:ext cx="245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56" name="Google Shape;256;p14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57" name="Google Shape;257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14"/>
          <p:cNvGrpSpPr/>
          <p:nvPr/>
        </p:nvGrpSpPr>
        <p:grpSpPr>
          <a:xfrm flipH="1" rot="5400000">
            <a:off x="-3138931" y="1481509"/>
            <a:ext cx="4313925" cy="3465375"/>
            <a:chOff x="1645525" y="677625"/>
            <a:chExt cx="4313925" cy="3465375"/>
          </a:xfrm>
        </p:grpSpPr>
        <p:sp>
          <p:nvSpPr>
            <p:cNvPr id="266" name="Google Shape;266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_1">
    <p:bg>
      <p:bgPr>
        <a:solidFill>
          <a:schemeClr val="lt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5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76" name="Google Shape;276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1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85" name="Google Shape;285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5"/>
          <p:cNvSpPr txBox="1"/>
          <p:nvPr>
            <p:ph type="title"/>
          </p:nvPr>
        </p:nvSpPr>
        <p:spPr>
          <a:xfrm>
            <a:off x="713225" y="1554480"/>
            <a:ext cx="34302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15"/>
          <p:cNvSpPr txBox="1"/>
          <p:nvPr>
            <p:ph idx="1" type="subTitle"/>
          </p:nvPr>
        </p:nvSpPr>
        <p:spPr>
          <a:xfrm>
            <a:off x="716725" y="4203575"/>
            <a:ext cx="41226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15"/>
          <p:cNvSpPr txBox="1"/>
          <p:nvPr>
            <p:ph hasCustomPrompt="1"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l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idx="1" type="subTitle"/>
          </p:nvPr>
        </p:nvSpPr>
        <p:spPr>
          <a:xfrm>
            <a:off x="2836800" y="3154888"/>
            <a:ext cx="55725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16"/>
          <p:cNvSpPr txBox="1"/>
          <p:nvPr>
            <p:ph hasCustomPrompt="1" type="title"/>
          </p:nvPr>
        </p:nvSpPr>
        <p:spPr>
          <a:xfrm>
            <a:off x="2836800" y="1355550"/>
            <a:ext cx="5572500" cy="16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99" name="Google Shape;299;p16"/>
          <p:cNvGrpSpPr/>
          <p:nvPr/>
        </p:nvGrpSpPr>
        <p:grpSpPr>
          <a:xfrm rot="3346751">
            <a:off x="-1727694" y="287383"/>
            <a:ext cx="4314049" cy="3465474"/>
            <a:chOff x="1645525" y="677625"/>
            <a:chExt cx="4313925" cy="3465375"/>
          </a:xfrm>
        </p:grpSpPr>
        <p:sp>
          <p:nvSpPr>
            <p:cNvPr id="300" name="Google Shape;300;p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16"/>
          <p:cNvGrpSpPr/>
          <p:nvPr/>
        </p:nvGrpSpPr>
        <p:grpSpPr>
          <a:xfrm>
            <a:off x="6402919" y="3148409"/>
            <a:ext cx="4313925" cy="3465375"/>
            <a:chOff x="1645525" y="677625"/>
            <a:chExt cx="4313925" cy="3465375"/>
          </a:xfrm>
        </p:grpSpPr>
        <p:sp>
          <p:nvSpPr>
            <p:cNvPr id="309" name="Google Shape;309;p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 txBox="1"/>
          <p:nvPr>
            <p:ph type="title"/>
          </p:nvPr>
        </p:nvSpPr>
        <p:spPr>
          <a:xfrm>
            <a:off x="4451675" y="2254300"/>
            <a:ext cx="3957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17"/>
          <p:cNvSpPr txBox="1"/>
          <p:nvPr>
            <p:ph idx="1" type="subTitle"/>
          </p:nvPr>
        </p:nvSpPr>
        <p:spPr>
          <a:xfrm>
            <a:off x="4078200" y="3125828"/>
            <a:ext cx="4331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17"/>
          <p:cNvSpPr/>
          <p:nvPr/>
        </p:nvSpPr>
        <p:spPr>
          <a:xfrm flipH="1">
            <a:off x="13197" y="1159470"/>
            <a:ext cx="4331054" cy="43176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-1023257">
            <a:off x="-3184051" y="4033494"/>
            <a:ext cx="4314253" cy="3465639"/>
            <a:chOff x="1645525" y="677625"/>
            <a:chExt cx="4313925" cy="3465375"/>
          </a:xfrm>
        </p:grpSpPr>
        <p:sp>
          <p:nvSpPr>
            <p:cNvPr id="322" name="Google Shape;322;p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 rot="8534648">
            <a:off x="3389306" y="-2721286"/>
            <a:ext cx="4313233" cy="3464819"/>
            <a:chOff x="1645525" y="677625"/>
            <a:chExt cx="4313925" cy="3465375"/>
          </a:xfrm>
        </p:grpSpPr>
        <p:sp>
          <p:nvSpPr>
            <p:cNvPr id="331" name="Google Shape;331;p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17"/>
          <p:cNvSpPr txBox="1"/>
          <p:nvPr>
            <p:ph hasCustomPrompt="1" idx="2" type="title"/>
          </p:nvPr>
        </p:nvSpPr>
        <p:spPr>
          <a:xfrm>
            <a:off x="7417500" y="1378700"/>
            <a:ext cx="991800" cy="97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TITLE_AND_DESCRIPTION_1_2">
    <p:bg>
      <p:bgPr>
        <a:solidFill>
          <a:schemeClr val="lt2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 txBox="1"/>
          <p:nvPr>
            <p:ph type="title"/>
          </p:nvPr>
        </p:nvSpPr>
        <p:spPr>
          <a:xfrm>
            <a:off x="3635175" y="2408499"/>
            <a:ext cx="39576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18"/>
          <p:cNvSpPr txBox="1"/>
          <p:nvPr>
            <p:ph idx="1" type="subTitle"/>
          </p:nvPr>
        </p:nvSpPr>
        <p:spPr>
          <a:xfrm>
            <a:off x="3635175" y="3279701"/>
            <a:ext cx="4331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43" name="Google Shape;343;p18"/>
          <p:cNvGrpSpPr/>
          <p:nvPr/>
        </p:nvGrpSpPr>
        <p:grpSpPr>
          <a:xfrm rot="1345426">
            <a:off x="-2317392" y="3179203"/>
            <a:ext cx="4314448" cy="3465795"/>
            <a:chOff x="1645525" y="677625"/>
            <a:chExt cx="4313925" cy="3465375"/>
          </a:xfrm>
        </p:grpSpPr>
        <p:sp>
          <p:nvSpPr>
            <p:cNvPr id="344" name="Google Shape;344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18"/>
          <p:cNvGrpSpPr/>
          <p:nvPr/>
        </p:nvGrpSpPr>
        <p:grpSpPr>
          <a:xfrm rot="-6817152">
            <a:off x="7226013" y="794923"/>
            <a:ext cx="4313320" cy="3464889"/>
            <a:chOff x="1645525" y="677625"/>
            <a:chExt cx="4313925" cy="3465375"/>
          </a:xfrm>
        </p:grpSpPr>
        <p:sp>
          <p:nvSpPr>
            <p:cNvPr id="353" name="Google Shape;353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18"/>
          <p:cNvSpPr txBox="1"/>
          <p:nvPr>
            <p:ph hasCustomPrompt="1" idx="2" type="title"/>
          </p:nvPr>
        </p:nvSpPr>
        <p:spPr>
          <a:xfrm>
            <a:off x="3635175" y="1468999"/>
            <a:ext cx="991800" cy="97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62" name="Google Shape;362;p18"/>
          <p:cNvGrpSpPr/>
          <p:nvPr/>
        </p:nvGrpSpPr>
        <p:grpSpPr>
          <a:xfrm rot="-8677529">
            <a:off x="-1126310" y="-1741839"/>
            <a:ext cx="4314532" cy="3465862"/>
            <a:chOff x="1645525" y="677625"/>
            <a:chExt cx="4313925" cy="3465375"/>
          </a:xfrm>
        </p:grpSpPr>
        <p:sp>
          <p:nvSpPr>
            <p:cNvPr id="363" name="Google Shape;363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TITLE_AND_DESCRIPTION_1_2_1">
    <p:bg>
      <p:bgPr>
        <a:solidFill>
          <a:schemeClr val="lt2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"/>
          <p:cNvSpPr txBox="1"/>
          <p:nvPr>
            <p:ph type="title"/>
          </p:nvPr>
        </p:nvSpPr>
        <p:spPr>
          <a:xfrm>
            <a:off x="4234200" y="2374050"/>
            <a:ext cx="41751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3" name="Google Shape;373;p19"/>
          <p:cNvSpPr txBox="1"/>
          <p:nvPr>
            <p:ph idx="1" type="subTitle"/>
          </p:nvPr>
        </p:nvSpPr>
        <p:spPr>
          <a:xfrm>
            <a:off x="4234200" y="3242588"/>
            <a:ext cx="417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74" name="Google Shape;374;p19"/>
          <p:cNvGrpSpPr/>
          <p:nvPr/>
        </p:nvGrpSpPr>
        <p:grpSpPr>
          <a:xfrm rot="-1656163">
            <a:off x="1592871" y="4071471"/>
            <a:ext cx="4314501" cy="3465838"/>
            <a:chOff x="1645525" y="677625"/>
            <a:chExt cx="4313925" cy="3465375"/>
          </a:xfrm>
        </p:grpSpPr>
        <p:sp>
          <p:nvSpPr>
            <p:cNvPr id="375" name="Google Shape;375;p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19"/>
          <p:cNvSpPr txBox="1"/>
          <p:nvPr>
            <p:ph hasCustomPrompt="1" idx="2" type="title"/>
          </p:nvPr>
        </p:nvSpPr>
        <p:spPr>
          <a:xfrm>
            <a:off x="4234200" y="1511338"/>
            <a:ext cx="991800" cy="97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84" name="Google Shape;384;p19"/>
          <p:cNvGrpSpPr/>
          <p:nvPr/>
        </p:nvGrpSpPr>
        <p:grpSpPr>
          <a:xfrm rot="-9718034">
            <a:off x="5656481" y="-1476980"/>
            <a:ext cx="4314471" cy="3465814"/>
            <a:chOff x="1645525" y="677625"/>
            <a:chExt cx="4313925" cy="3465375"/>
          </a:xfrm>
        </p:grpSpPr>
        <p:sp>
          <p:nvSpPr>
            <p:cNvPr id="385" name="Google Shape;385;p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2"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0"/>
          <p:cNvSpPr txBox="1"/>
          <p:nvPr>
            <p:ph type="ctrTitle"/>
          </p:nvPr>
        </p:nvSpPr>
        <p:spPr>
          <a:xfrm>
            <a:off x="3813900" y="3697778"/>
            <a:ext cx="4595400" cy="90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231150" y="4203565"/>
            <a:ext cx="4196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>
            <a:off x="255838" y="541050"/>
            <a:ext cx="4777035" cy="4762282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34" name="Google Shape;34;p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-9532838">
            <a:off x="-3152758" y="-2029478"/>
            <a:ext cx="4313778" cy="3465257"/>
            <a:chOff x="1645525" y="677625"/>
            <a:chExt cx="4313925" cy="3465375"/>
          </a:xfrm>
        </p:grpSpPr>
        <p:sp>
          <p:nvSpPr>
            <p:cNvPr id="43" name="Google Shape;43;p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3"/>
          <p:cNvSpPr txBox="1"/>
          <p:nvPr>
            <p:ph hasCustomPrompt="1"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"/>
          <p:cNvSpPr txBox="1"/>
          <p:nvPr>
            <p:ph type="ctrTitle"/>
          </p:nvPr>
        </p:nvSpPr>
        <p:spPr>
          <a:xfrm>
            <a:off x="4289700" y="3212775"/>
            <a:ext cx="2700000" cy="35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98" name="Google Shape;398;p21"/>
          <p:cNvSpPr txBox="1"/>
          <p:nvPr>
            <p:ph idx="1" type="subTitle"/>
          </p:nvPr>
        </p:nvSpPr>
        <p:spPr>
          <a:xfrm>
            <a:off x="4289700" y="1575225"/>
            <a:ext cx="4119600" cy="155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99" name="Google Shape;399;p21"/>
          <p:cNvGrpSpPr/>
          <p:nvPr/>
        </p:nvGrpSpPr>
        <p:grpSpPr>
          <a:xfrm flipH="1" rot="2178779">
            <a:off x="-1036428" y="4190277"/>
            <a:ext cx="4313956" cy="3465400"/>
            <a:chOff x="1645525" y="677625"/>
            <a:chExt cx="4313925" cy="3465375"/>
          </a:xfrm>
        </p:grpSpPr>
        <p:sp>
          <p:nvSpPr>
            <p:cNvPr id="400" name="Google Shape;400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21"/>
          <p:cNvGrpSpPr/>
          <p:nvPr/>
        </p:nvGrpSpPr>
        <p:grpSpPr>
          <a:xfrm flipH="1" rot="2545579">
            <a:off x="6522531" y="4250820"/>
            <a:ext cx="4313659" cy="3465161"/>
            <a:chOff x="1645525" y="677625"/>
            <a:chExt cx="4313925" cy="3465375"/>
          </a:xfrm>
        </p:grpSpPr>
        <p:sp>
          <p:nvSpPr>
            <p:cNvPr id="409" name="Google Shape;409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21"/>
          <p:cNvGrpSpPr/>
          <p:nvPr/>
        </p:nvGrpSpPr>
        <p:grpSpPr>
          <a:xfrm rot="-9670140">
            <a:off x="4639138" y="-2811682"/>
            <a:ext cx="6670468" cy="4313030"/>
            <a:chOff x="1645525" y="677625"/>
            <a:chExt cx="4313925" cy="3465375"/>
          </a:xfrm>
        </p:grpSpPr>
        <p:sp>
          <p:nvSpPr>
            <p:cNvPr id="418" name="Google Shape;418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2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428" name="Google Shape;428;p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22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437" name="Google Shape;437;p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22"/>
          <p:cNvSpPr txBox="1"/>
          <p:nvPr>
            <p:ph idx="1" type="subTitle"/>
          </p:nvPr>
        </p:nvSpPr>
        <p:spPr>
          <a:xfrm>
            <a:off x="2637975" y="3936000"/>
            <a:ext cx="2896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6" name="Google Shape;446;p22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7" name="Google Shape;447;p22"/>
          <p:cNvSpPr txBox="1"/>
          <p:nvPr>
            <p:ph idx="2" type="subTitle"/>
          </p:nvPr>
        </p:nvSpPr>
        <p:spPr>
          <a:xfrm>
            <a:off x="3601050" y="1823656"/>
            <a:ext cx="2898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8" name="Google Shape;448;p22"/>
          <p:cNvSpPr txBox="1"/>
          <p:nvPr>
            <p:ph idx="3" type="subTitle"/>
          </p:nvPr>
        </p:nvSpPr>
        <p:spPr>
          <a:xfrm>
            <a:off x="2637975" y="3535625"/>
            <a:ext cx="2231100" cy="5211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49" name="Google Shape;449;p22"/>
          <p:cNvSpPr txBox="1"/>
          <p:nvPr>
            <p:ph idx="4" type="subTitle"/>
          </p:nvPr>
        </p:nvSpPr>
        <p:spPr>
          <a:xfrm>
            <a:off x="4271250" y="1422036"/>
            <a:ext cx="2228400" cy="5211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23"/>
          <p:cNvGrpSpPr/>
          <p:nvPr/>
        </p:nvGrpSpPr>
        <p:grpSpPr>
          <a:xfrm>
            <a:off x="-2223756" y="2491959"/>
            <a:ext cx="4313925" cy="3465375"/>
            <a:chOff x="1645525" y="677625"/>
            <a:chExt cx="4313925" cy="3465375"/>
          </a:xfrm>
        </p:grpSpPr>
        <p:sp>
          <p:nvSpPr>
            <p:cNvPr id="452" name="Google Shape;452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23"/>
          <p:cNvGrpSpPr/>
          <p:nvPr/>
        </p:nvGrpSpPr>
        <p:grpSpPr>
          <a:xfrm rot="-9041831">
            <a:off x="7543116" y="-302326"/>
            <a:ext cx="4313701" cy="3465195"/>
            <a:chOff x="1645525" y="677625"/>
            <a:chExt cx="4313925" cy="3465375"/>
          </a:xfrm>
        </p:grpSpPr>
        <p:sp>
          <p:nvSpPr>
            <p:cNvPr id="461" name="Google Shape;461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23"/>
          <p:cNvSpPr txBox="1"/>
          <p:nvPr>
            <p:ph idx="1" type="subTitle"/>
          </p:nvPr>
        </p:nvSpPr>
        <p:spPr>
          <a:xfrm>
            <a:off x="4572838" y="3695223"/>
            <a:ext cx="28239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0" name="Google Shape;470;p23"/>
          <p:cNvSpPr txBox="1"/>
          <p:nvPr>
            <p:ph type="ctrTitle"/>
          </p:nvPr>
        </p:nvSpPr>
        <p:spPr>
          <a:xfrm>
            <a:off x="715050" y="549950"/>
            <a:ext cx="7713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1" name="Google Shape;471;p23"/>
          <p:cNvSpPr txBox="1"/>
          <p:nvPr>
            <p:ph idx="2" type="subTitle"/>
          </p:nvPr>
        </p:nvSpPr>
        <p:spPr>
          <a:xfrm>
            <a:off x="1747250" y="1802962"/>
            <a:ext cx="28254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2" name="Google Shape;472;p23"/>
          <p:cNvSpPr txBox="1"/>
          <p:nvPr>
            <p:ph idx="3" type="subTitle"/>
          </p:nvPr>
        </p:nvSpPr>
        <p:spPr>
          <a:xfrm>
            <a:off x="4572850" y="3301071"/>
            <a:ext cx="2174700" cy="3522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73" name="Google Shape;473;p23"/>
          <p:cNvSpPr txBox="1"/>
          <p:nvPr>
            <p:ph idx="4" type="subTitle"/>
          </p:nvPr>
        </p:nvSpPr>
        <p:spPr>
          <a:xfrm>
            <a:off x="2400550" y="1407475"/>
            <a:ext cx="2172300" cy="3522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4"/>
          <p:cNvSpPr txBox="1"/>
          <p:nvPr>
            <p:ph idx="1" type="body"/>
          </p:nvPr>
        </p:nvSpPr>
        <p:spPr>
          <a:xfrm>
            <a:off x="721425" y="1106541"/>
            <a:ext cx="76878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>
                <a:solidFill>
                  <a:schemeClr val="lt2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6" name="Google Shape;476;p24"/>
          <p:cNvSpPr txBox="1"/>
          <p:nvPr>
            <p:ph type="ctrTitle"/>
          </p:nvPr>
        </p:nvSpPr>
        <p:spPr>
          <a:xfrm>
            <a:off x="721425" y="545125"/>
            <a:ext cx="427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77" name="Google Shape;477;p24"/>
          <p:cNvGrpSpPr/>
          <p:nvPr/>
        </p:nvGrpSpPr>
        <p:grpSpPr>
          <a:xfrm flipH="1" rot="7177401">
            <a:off x="-2825536" y="2948753"/>
            <a:ext cx="4313957" cy="3465401"/>
            <a:chOff x="1645525" y="677625"/>
            <a:chExt cx="4313925" cy="3465375"/>
          </a:xfrm>
        </p:grpSpPr>
        <p:sp>
          <p:nvSpPr>
            <p:cNvPr id="478" name="Google Shape;478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24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487" name="Google Shape;487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24"/>
          <p:cNvGrpSpPr/>
          <p:nvPr/>
        </p:nvGrpSpPr>
        <p:grpSpPr>
          <a:xfrm flipH="1" rot="-7440092">
            <a:off x="-484789" y="-2943647"/>
            <a:ext cx="4313808" cy="3465281"/>
            <a:chOff x="1645525" y="677625"/>
            <a:chExt cx="4313925" cy="3465375"/>
          </a:xfrm>
        </p:grpSpPr>
        <p:sp>
          <p:nvSpPr>
            <p:cNvPr id="496" name="Google Shape;496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24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505" name="Google Shape;505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_2"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5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5" name="Google Shape;515;p25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516" name="Google Shape;516;p2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17" name="Google Shape;517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25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526" name="Google Shape;526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25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8_2_2"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7" name="Google Shape;537;p26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538" name="Google Shape;538;p26"/>
          <p:cNvGrpSpPr/>
          <p:nvPr/>
        </p:nvGrpSpPr>
        <p:grpSpPr>
          <a:xfrm flipH="1" rot="5540294">
            <a:off x="-1264051" y="3654307"/>
            <a:ext cx="4314066" cy="3465488"/>
            <a:chOff x="1645525" y="677625"/>
            <a:chExt cx="4313925" cy="3465375"/>
          </a:xfrm>
        </p:grpSpPr>
        <p:sp>
          <p:nvSpPr>
            <p:cNvPr id="539" name="Google Shape;539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26"/>
          <p:cNvGrpSpPr/>
          <p:nvPr/>
        </p:nvGrpSpPr>
        <p:grpSpPr>
          <a:xfrm flipH="1" rot="-5400000">
            <a:off x="8134294" y="632559"/>
            <a:ext cx="4313925" cy="3465375"/>
            <a:chOff x="1645525" y="677625"/>
            <a:chExt cx="4313925" cy="3465375"/>
          </a:xfrm>
        </p:grpSpPr>
        <p:sp>
          <p:nvSpPr>
            <p:cNvPr id="548" name="Google Shape;548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" name="Google Shape;556;p26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8_2_1"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7"/>
          <p:cNvSpPr txBox="1"/>
          <p:nvPr>
            <p:ph idx="1" type="body"/>
          </p:nvPr>
        </p:nvSpPr>
        <p:spPr>
          <a:xfrm>
            <a:off x="716725" y="1147150"/>
            <a:ext cx="41532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9" name="Google Shape;559;p27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560" name="Google Shape;560;p2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61" name="Google Shape;561;p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27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570" name="Google Shape;570;p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8"/>
          <p:cNvSpPr txBox="1"/>
          <p:nvPr>
            <p:ph type="title"/>
          </p:nvPr>
        </p:nvSpPr>
        <p:spPr>
          <a:xfrm>
            <a:off x="1305000" y="1328250"/>
            <a:ext cx="6534000" cy="27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580" name="Google Shape;580;p28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581" name="Google Shape;581;p2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28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590" name="Google Shape;590;p2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_2"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/>
          <p:nvPr>
            <p:ph type="title"/>
          </p:nvPr>
        </p:nvSpPr>
        <p:spPr>
          <a:xfrm>
            <a:off x="4355425" y="1175850"/>
            <a:ext cx="4053900" cy="27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7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600" name="Google Shape;600;p29"/>
          <p:cNvGrpSpPr/>
          <p:nvPr/>
        </p:nvGrpSpPr>
        <p:grpSpPr>
          <a:xfrm flipH="1" rot="-10124341">
            <a:off x="-1271201" y="-1636245"/>
            <a:ext cx="3366694" cy="2704465"/>
            <a:chOff x="1645525" y="677625"/>
            <a:chExt cx="4313925" cy="3465375"/>
          </a:xfrm>
        </p:grpSpPr>
        <p:sp>
          <p:nvSpPr>
            <p:cNvPr id="601" name="Google Shape;601;p2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29"/>
          <p:cNvGrpSpPr/>
          <p:nvPr/>
        </p:nvGrpSpPr>
        <p:grpSpPr>
          <a:xfrm flipH="1" rot="1438098">
            <a:off x="5766504" y="3985494"/>
            <a:ext cx="4313593" cy="3465108"/>
            <a:chOff x="1645525" y="677625"/>
            <a:chExt cx="4313925" cy="3465375"/>
          </a:xfrm>
        </p:grpSpPr>
        <p:sp>
          <p:nvSpPr>
            <p:cNvPr id="610" name="Google Shape;610;p2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2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0"/>
          <p:cNvSpPr txBox="1"/>
          <p:nvPr>
            <p:ph type="ctrTitle"/>
          </p:nvPr>
        </p:nvSpPr>
        <p:spPr>
          <a:xfrm>
            <a:off x="720050" y="545125"/>
            <a:ext cx="3214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20" name="Google Shape;620;p30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621" name="Google Shape;621;p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30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630" name="Google Shape;630;p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>
            <p:ph idx="1" type="subTitle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type="title"/>
          </p:nvPr>
        </p:nvSpPr>
        <p:spPr>
          <a:xfrm>
            <a:off x="716725" y="545125"/>
            <a:ext cx="30801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55" name="Google Shape;55;p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6" name="Google Shape;56;p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 rot="10800000">
            <a:off x="4571994" y="-797772"/>
            <a:ext cx="5369111" cy="4313006"/>
            <a:chOff x="1645525" y="677625"/>
            <a:chExt cx="4313925" cy="3465375"/>
          </a:xfrm>
        </p:grpSpPr>
        <p:sp>
          <p:nvSpPr>
            <p:cNvPr id="65" name="Google Shape;65;p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1"/>
          <p:cNvGrpSpPr/>
          <p:nvPr/>
        </p:nvGrpSpPr>
        <p:grpSpPr>
          <a:xfrm rot="4525307">
            <a:off x="-2858855" y="-895756"/>
            <a:ext cx="4313903" cy="3465357"/>
            <a:chOff x="1645525" y="677625"/>
            <a:chExt cx="4313925" cy="3465375"/>
          </a:xfrm>
        </p:grpSpPr>
        <p:sp>
          <p:nvSpPr>
            <p:cNvPr id="640" name="Google Shape;640;p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7630012" y="3148409"/>
            <a:ext cx="4313925" cy="3465375"/>
            <a:chOff x="1645525" y="677625"/>
            <a:chExt cx="4313925" cy="3465375"/>
          </a:xfrm>
        </p:grpSpPr>
        <p:sp>
          <p:nvSpPr>
            <p:cNvPr id="649" name="Google Shape;649;p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31"/>
          <p:cNvSpPr txBox="1"/>
          <p:nvPr>
            <p:ph type="ctrTitle"/>
          </p:nvPr>
        </p:nvSpPr>
        <p:spPr>
          <a:xfrm>
            <a:off x="715063" y="549975"/>
            <a:ext cx="77139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_2">
    <p:bg>
      <p:bgPr>
        <a:solidFill>
          <a:schemeClr val="dk2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2"/>
          <p:cNvSpPr txBox="1"/>
          <p:nvPr>
            <p:ph type="ctrTitle"/>
          </p:nvPr>
        </p:nvSpPr>
        <p:spPr>
          <a:xfrm>
            <a:off x="713221" y="545125"/>
            <a:ext cx="7714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60" name="Google Shape;660;p32"/>
          <p:cNvGrpSpPr/>
          <p:nvPr/>
        </p:nvGrpSpPr>
        <p:grpSpPr>
          <a:xfrm flipH="1" rot="-3980820">
            <a:off x="7698330" y="-996257"/>
            <a:ext cx="4313963" cy="3465405"/>
            <a:chOff x="1645525" y="677625"/>
            <a:chExt cx="4313925" cy="3465375"/>
          </a:xfrm>
        </p:grpSpPr>
        <p:sp>
          <p:nvSpPr>
            <p:cNvPr id="661" name="Google Shape;661;p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32"/>
          <p:cNvGrpSpPr/>
          <p:nvPr/>
        </p:nvGrpSpPr>
        <p:grpSpPr>
          <a:xfrm flipH="1" rot="3544179">
            <a:off x="-2699746" y="2755703"/>
            <a:ext cx="4313961" cy="3465404"/>
            <a:chOff x="1645525" y="677625"/>
            <a:chExt cx="4313925" cy="3465375"/>
          </a:xfrm>
        </p:grpSpPr>
        <p:sp>
          <p:nvSpPr>
            <p:cNvPr id="670" name="Google Shape;670;p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1_1">
    <p:bg>
      <p:bgPr>
        <a:solidFill>
          <a:schemeClr val="lt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3"/>
          <p:cNvSpPr txBox="1"/>
          <p:nvPr>
            <p:ph type="ctrTitle"/>
          </p:nvPr>
        </p:nvSpPr>
        <p:spPr>
          <a:xfrm>
            <a:off x="721425" y="545125"/>
            <a:ext cx="7687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80" name="Google Shape;680;p33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681" name="Google Shape;681;p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33"/>
          <p:cNvGrpSpPr/>
          <p:nvPr/>
        </p:nvGrpSpPr>
        <p:grpSpPr>
          <a:xfrm rot="2527333">
            <a:off x="-3245816" y="128324"/>
            <a:ext cx="4313833" cy="3465301"/>
            <a:chOff x="1645525" y="677625"/>
            <a:chExt cx="4313925" cy="3465375"/>
          </a:xfrm>
        </p:grpSpPr>
        <p:sp>
          <p:nvSpPr>
            <p:cNvPr id="690" name="Google Shape;690;p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_1_1">
    <p:bg>
      <p:bgPr>
        <a:solidFill>
          <a:schemeClr val="lt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4"/>
          <p:cNvSpPr txBox="1"/>
          <p:nvPr>
            <p:ph type="ctrTitle"/>
          </p:nvPr>
        </p:nvSpPr>
        <p:spPr>
          <a:xfrm>
            <a:off x="716725" y="545125"/>
            <a:ext cx="771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00" name="Google Shape;700;p34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701" name="Google Shape;701;p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34"/>
          <p:cNvGrpSpPr/>
          <p:nvPr/>
        </p:nvGrpSpPr>
        <p:grpSpPr>
          <a:xfrm rot="2041809">
            <a:off x="-3190098" y="532125"/>
            <a:ext cx="4313700" cy="3465195"/>
            <a:chOff x="1645525" y="677625"/>
            <a:chExt cx="4313925" cy="3465375"/>
          </a:xfrm>
        </p:grpSpPr>
        <p:sp>
          <p:nvSpPr>
            <p:cNvPr id="710" name="Google Shape;710;p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_1">
    <p:bg>
      <p:bgPr>
        <a:solidFill>
          <a:schemeClr val="dk2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/>
          <p:nvPr>
            <p:ph type="ctrTitle"/>
          </p:nvPr>
        </p:nvSpPr>
        <p:spPr>
          <a:xfrm>
            <a:off x="713232" y="545125"/>
            <a:ext cx="77175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20" name="Google Shape;720;p35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721" name="Google Shape;721;p3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3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730" name="Google Shape;730;p3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">
    <p:bg>
      <p:bgPr>
        <a:solidFill>
          <a:schemeClr val="lt2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6"/>
          <p:cNvSpPr txBox="1"/>
          <p:nvPr>
            <p:ph type="ctrTitle"/>
          </p:nvPr>
        </p:nvSpPr>
        <p:spPr>
          <a:xfrm>
            <a:off x="713225" y="545125"/>
            <a:ext cx="7696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40" name="Google Shape;740;p36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741" name="Google Shape;741;p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3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750" name="Google Shape;750;p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2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7"/>
          <p:cNvSpPr txBox="1"/>
          <p:nvPr>
            <p:ph idx="1" type="subTitle"/>
          </p:nvPr>
        </p:nvSpPr>
        <p:spPr>
          <a:xfrm>
            <a:off x="1101007" y="16630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0" name="Google Shape;760;p37"/>
          <p:cNvSpPr txBox="1"/>
          <p:nvPr>
            <p:ph idx="2" type="subTitle"/>
          </p:nvPr>
        </p:nvSpPr>
        <p:spPr>
          <a:xfrm>
            <a:off x="5646293" y="16630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1" name="Google Shape;761;p37"/>
          <p:cNvSpPr txBox="1"/>
          <p:nvPr>
            <p:ph idx="3" type="subTitle"/>
          </p:nvPr>
        </p:nvSpPr>
        <p:spPr>
          <a:xfrm>
            <a:off x="904550" y="2003750"/>
            <a:ext cx="25932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2" name="Google Shape;762;p37"/>
          <p:cNvSpPr txBox="1"/>
          <p:nvPr>
            <p:ph idx="4" type="subTitle"/>
          </p:nvPr>
        </p:nvSpPr>
        <p:spPr>
          <a:xfrm>
            <a:off x="5646249" y="2003750"/>
            <a:ext cx="27315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3" name="Google Shape;763;p37"/>
          <p:cNvSpPr txBox="1"/>
          <p:nvPr>
            <p:ph idx="5" type="subTitle"/>
          </p:nvPr>
        </p:nvSpPr>
        <p:spPr>
          <a:xfrm>
            <a:off x="1101007" y="3009182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4" name="Google Shape;764;p37"/>
          <p:cNvSpPr txBox="1"/>
          <p:nvPr>
            <p:ph idx="6" type="subTitle"/>
          </p:nvPr>
        </p:nvSpPr>
        <p:spPr>
          <a:xfrm>
            <a:off x="5646293" y="300917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5" name="Google Shape;765;p37"/>
          <p:cNvSpPr txBox="1"/>
          <p:nvPr>
            <p:ph idx="7" type="subTitle"/>
          </p:nvPr>
        </p:nvSpPr>
        <p:spPr>
          <a:xfrm>
            <a:off x="904550" y="3349900"/>
            <a:ext cx="25932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6" name="Google Shape;766;p37"/>
          <p:cNvSpPr txBox="1"/>
          <p:nvPr>
            <p:ph idx="8" type="subTitle"/>
          </p:nvPr>
        </p:nvSpPr>
        <p:spPr>
          <a:xfrm>
            <a:off x="5646249" y="3349900"/>
            <a:ext cx="27315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7" name="Google Shape;767;p37"/>
          <p:cNvSpPr txBox="1"/>
          <p:nvPr>
            <p:ph type="ctrTitle"/>
          </p:nvPr>
        </p:nvSpPr>
        <p:spPr>
          <a:xfrm>
            <a:off x="713232" y="545125"/>
            <a:ext cx="77073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68" name="Google Shape;768;p37"/>
          <p:cNvGrpSpPr/>
          <p:nvPr/>
        </p:nvGrpSpPr>
        <p:grpSpPr>
          <a:xfrm flipH="1" rot="-5879736">
            <a:off x="6505089" y="-2035925"/>
            <a:ext cx="4314018" cy="3465449"/>
            <a:chOff x="1645525" y="677625"/>
            <a:chExt cx="4313925" cy="3465375"/>
          </a:xfrm>
        </p:grpSpPr>
        <p:sp>
          <p:nvSpPr>
            <p:cNvPr id="769" name="Google Shape;769;p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37"/>
          <p:cNvGrpSpPr/>
          <p:nvPr/>
        </p:nvGrpSpPr>
        <p:grpSpPr>
          <a:xfrm flipH="1" rot="2032464">
            <a:off x="-2769614" y="3148296"/>
            <a:ext cx="4314125" cy="3465536"/>
            <a:chOff x="1645525" y="677625"/>
            <a:chExt cx="4313925" cy="3465375"/>
          </a:xfrm>
        </p:grpSpPr>
        <p:sp>
          <p:nvSpPr>
            <p:cNvPr id="778" name="Google Shape;778;p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2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8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88" name="Google Shape;788;p38"/>
          <p:cNvGrpSpPr/>
          <p:nvPr/>
        </p:nvGrpSpPr>
        <p:grpSpPr>
          <a:xfrm flipH="1" rot="-5400000">
            <a:off x="5376689" y="857740"/>
            <a:ext cx="4313925" cy="3465375"/>
            <a:chOff x="1645525" y="677625"/>
            <a:chExt cx="4313925" cy="3465375"/>
          </a:xfrm>
        </p:grpSpPr>
        <p:sp>
          <p:nvSpPr>
            <p:cNvPr id="789" name="Google Shape;789;p3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" name="Google Shape;797;p38"/>
          <p:cNvSpPr txBox="1"/>
          <p:nvPr>
            <p:ph idx="1" type="subTitle"/>
          </p:nvPr>
        </p:nvSpPr>
        <p:spPr>
          <a:xfrm>
            <a:off x="716725" y="1395450"/>
            <a:ext cx="1205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98" name="Google Shape;798;p38"/>
          <p:cNvSpPr txBox="1"/>
          <p:nvPr>
            <p:ph idx="2" type="subTitle"/>
          </p:nvPr>
        </p:nvSpPr>
        <p:spPr>
          <a:xfrm>
            <a:off x="716725" y="1697412"/>
            <a:ext cx="2731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9" name="Google Shape;799;p38"/>
          <p:cNvSpPr txBox="1"/>
          <p:nvPr>
            <p:ph idx="3" type="subTitle"/>
          </p:nvPr>
        </p:nvSpPr>
        <p:spPr>
          <a:xfrm>
            <a:off x="716725" y="2616062"/>
            <a:ext cx="1205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00" name="Google Shape;800;p38"/>
          <p:cNvSpPr txBox="1"/>
          <p:nvPr>
            <p:ph idx="4" type="subTitle"/>
          </p:nvPr>
        </p:nvSpPr>
        <p:spPr>
          <a:xfrm>
            <a:off x="716725" y="2915200"/>
            <a:ext cx="2731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1" name="Google Shape;801;p38"/>
          <p:cNvSpPr txBox="1"/>
          <p:nvPr>
            <p:ph idx="5" type="subTitle"/>
          </p:nvPr>
        </p:nvSpPr>
        <p:spPr>
          <a:xfrm>
            <a:off x="716725" y="3833850"/>
            <a:ext cx="1205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02" name="Google Shape;802;p38"/>
          <p:cNvSpPr txBox="1"/>
          <p:nvPr>
            <p:ph idx="6" type="subTitle"/>
          </p:nvPr>
        </p:nvSpPr>
        <p:spPr>
          <a:xfrm>
            <a:off x="716725" y="4135813"/>
            <a:ext cx="2731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">
    <p:bg>
      <p:bgPr>
        <a:solidFill>
          <a:schemeClr val="dk2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9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5" name="Google Shape;805;p39"/>
          <p:cNvSpPr txBox="1"/>
          <p:nvPr>
            <p:ph idx="1" type="subTitle"/>
          </p:nvPr>
        </p:nvSpPr>
        <p:spPr>
          <a:xfrm>
            <a:off x="5899505" y="1822975"/>
            <a:ext cx="1334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06" name="Google Shape;806;p39"/>
          <p:cNvSpPr txBox="1"/>
          <p:nvPr>
            <p:ph idx="2" type="subTitle"/>
          </p:nvPr>
        </p:nvSpPr>
        <p:spPr>
          <a:xfrm>
            <a:off x="5899490" y="2068891"/>
            <a:ext cx="25098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7" name="Google Shape;807;p39"/>
          <p:cNvSpPr txBox="1"/>
          <p:nvPr>
            <p:ph idx="3" type="subTitle"/>
          </p:nvPr>
        </p:nvSpPr>
        <p:spPr>
          <a:xfrm>
            <a:off x="5899500" y="3428375"/>
            <a:ext cx="1334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08" name="Google Shape;808;p39"/>
          <p:cNvSpPr txBox="1"/>
          <p:nvPr>
            <p:ph idx="4" type="subTitle"/>
          </p:nvPr>
        </p:nvSpPr>
        <p:spPr>
          <a:xfrm>
            <a:off x="5899500" y="3671400"/>
            <a:ext cx="25098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9" name="Google Shape;809;p39"/>
          <p:cNvSpPr txBox="1"/>
          <p:nvPr>
            <p:ph idx="5" type="subTitle"/>
          </p:nvPr>
        </p:nvSpPr>
        <p:spPr>
          <a:xfrm>
            <a:off x="1910400" y="3428375"/>
            <a:ext cx="1334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10" name="Google Shape;810;p39"/>
          <p:cNvSpPr txBox="1"/>
          <p:nvPr>
            <p:ph idx="6" type="subTitle"/>
          </p:nvPr>
        </p:nvSpPr>
        <p:spPr>
          <a:xfrm>
            <a:off x="734550" y="3674295"/>
            <a:ext cx="25098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11" name="Google Shape;811;p39"/>
          <p:cNvGrpSpPr/>
          <p:nvPr/>
        </p:nvGrpSpPr>
        <p:grpSpPr>
          <a:xfrm flipH="1" rot="-8585606">
            <a:off x="6706862" y="-1689604"/>
            <a:ext cx="4313840" cy="3465306"/>
            <a:chOff x="1645525" y="677625"/>
            <a:chExt cx="4313925" cy="3465375"/>
          </a:xfrm>
        </p:grpSpPr>
        <p:sp>
          <p:nvSpPr>
            <p:cNvPr id="812" name="Google Shape;812;p3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39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821" name="Google Shape;821;p3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39"/>
          <p:cNvSpPr txBox="1"/>
          <p:nvPr>
            <p:ph idx="7" type="subTitle"/>
          </p:nvPr>
        </p:nvSpPr>
        <p:spPr>
          <a:xfrm>
            <a:off x="1910400" y="1822963"/>
            <a:ext cx="1334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30" name="Google Shape;830;p39"/>
          <p:cNvSpPr txBox="1"/>
          <p:nvPr>
            <p:ph idx="8" type="subTitle"/>
          </p:nvPr>
        </p:nvSpPr>
        <p:spPr>
          <a:xfrm>
            <a:off x="734550" y="2068883"/>
            <a:ext cx="25098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1" name="Google Shape;831;p39"/>
          <p:cNvSpPr txBox="1"/>
          <p:nvPr>
            <p:ph hasCustomPrompt="1" idx="9" type="title"/>
          </p:nvPr>
        </p:nvSpPr>
        <p:spPr>
          <a:xfrm>
            <a:off x="2085750" y="2834827"/>
            <a:ext cx="1158600" cy="59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2" name="Google Shape;832;p39"/>
          <p:cNvSpPr txBox="1"/>
          <p:nvPr>
            <p:ph hasCustomPrompt="1" idx="13" type="title"/>
          </p:nvPr>
        </p:nvSpPr>
        <p:spPr>
          <a:xfrm>
            <a:off x="2085750" y="1229265"/>
            <a:ext cx="1158600" cy="59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3" name="Google Shape;833;p39"/>
          <p:cNvSpPr txBox="1"/>
          <p:nvPr>
            <p:ph hasCustomPrompt="1" idx="14" type="title"/>
          </p:nvPr>
        </p:nvSpPr>
        <p:spPr>
          <a:xfrm>
            <a:off x="5899500" y="2834827"/>
            <a:ext cx="1158600" cy="59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4" name="Google Shape;834;p39"/>
          <p:cNvSpPr txBox="1"/>
          <p:nvPr>
            <p:ph hasCustomPrompt="1" idx="15" type="title"/>
          </p:nvPr>
        </p:nvSpPr>
        <p:spPr>
          <a:xfrm>
            <a:off x="5899500" y="1229265"/>
            <a:ext cx="1158600" cy="59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2">
    <p:bg>
      <p:bgPr>
        <a:solidFill>
          <a:schemeClr val="lt1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0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7" name="Google Shape;837;p40"/>
          <p:cNvSpPr txBox="1"/>
          <p:nvPr>
            <p:ph idx="1" type="subTitle"/>
          </p:nvPr>
        </p:nvSpPr>
        <p:spPr>
          <a:xfrm>
            <a:off x="3310992" y="2873700"/>
            <a:ext cx="2504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38" name="Google Shape;838;p40"/>
          <p:cNvSpPr txBox="1"/>
          <p:nvPr>
            <p:ph idx="2" type="subTitle"/>
          </p:nvPr>
        </p:nvSpPr>
        <p:spPr>
          <a:xfrm>
            <a:off x="3310978" y="3119591"/>
            <a:ext cx="25041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9" name="Google Shape;839;p40"/>
          <p:cNvSpPr txBox="1"/>
          <p:nvPr>
            <p:ph idx="3" type="subTitle"/>
          </p:nvPr>
        </p:nvSpPr>
        <p:spPr>
          <a:xfrm>
            <a:off x="716725" y="2873700"/>
            <a:ext cx="2504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40" name="Google Shape;840;p40"/>
          <p:cNvSpPr txBox="1"/>
          <p:nvPr>
            <p:ph idx="4" type="subTitle"/>
          </p:nvPr>
        </p:nvSpPr>
        <p:spPr>
          <a:xfrm>
            <a:off x="716725" y="3116699"/>
            <a:ext cx="25041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41" name="Google Shape;841;p40"/>
          <p:cNvSpPr txBox="1"/>
          <p:nvPr>
            <p:ph idx="5" type="subTitle"/>
          </p:nvPr>
        </p:nvSpPr>
        <p:spPr>
          <a:xfrm>
            <a:off x="5905258" y="2873700"/>
            <a:ext cx="2504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42" name="Google Shape;842;p40"/>
          <p:cNvSpPr txBox="1"/>
          <p:nvPr>
            <p:ph idx="6" type="subTitle"/>
          </p:nvPr>
        </p:nvSpPr>
        <p:spPr>
          <a:xfrm>
            <a:off x="5905251" y="3119595"/>
            <a:ext cx="25041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843" name="Google Shape;843;p40"/>
          <p:cNvGrpSpPr/>
          <p:nvPr/>
        </p:nvGrpSpPr>
        <p:grpSpPr>
          <a:xfrm flipH="1" rot="-8585606">
            <a:off x="6706862" y="-1689604"/>
            <a:ext cx="4313840" cy="3465306"/>
            <a:chOff x="1645525" y="677625"/>
            <a:chExt cx="4313925" cy="3465375"/>
          </a:xfrm>
        </p:grpSpPr>
        <p:sp>
          <p:nvSpPr>
            <p:cNvPr id="844" name="Google Shape;844;p4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40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853" name="Google Shape;853;p4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40"/>
          <p:cNvGrpSpPr/>
          <p:nvPr/>
        </p:nvGrpSpPr>
        <p:grpSpPr>
          <a:xfrm flipH="1" rot="3650914">
            <a:off x="2656310" y="4562850"/>
            <a:ext cx="4313751" cy="3465235"/>
            <a:chOff x="1645525" y="677625"/>
            <a:chExt cx="4313925" cy="3465375"/>
          </a:xfrm>
        </p:grpSpPr>
        <p:sp>
          <p:nvSpPr>
            <p:cNvPr id="862" name="Google Shape;862;p4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>
            <p:ph idx="1" type="subTitle"/>
          </p:nvPr>
        </p:nvSpPr>
        <p:spPr>
          <a:xfrm>
            <a:off x="1371450" y="3011276"/>
            <a:ext cx="28968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5" name="Google Shape;75;p5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5"/>
          <p:cNvSpPr txBox="1"/>
          <p:nvPr>
            <p:ph idx="2" type="subTitle"/>
          </p:nvPr>
        </p:nvSpPr>
        <p:spPr>
          <a:xfrm>
            <a:off x="4875750" y="3011276"/>
            <a:ext cx="28968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3" type="subTitle"/>
          </p:nvPr>
        </p:nvSpPr>
        <p:spPr>
          <a:xfrm>
            <a:off x="1905450" y="2595894"/>
            <a:ext cx="1828800" cy="5487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4" type="subTitle"/>
          </p:nvPr>
        </p:nvSpPr>
        <p:spPr>
          <a:xfrm>
            <a:off x="5409750" y="2595894"/>
            <a:ext cx="1828800" cy="5487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79" name="Google Shape;79;p5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80" name="Google Shape;80;p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5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89" name="Google Shape;89;p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_1">
    <p:bg>
      <p:bgPr>
        <a:solidFill>
          <a:schemeClr val="lt2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1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2" name="Google Shape;872;p41"/>
          <p:cNvSpPr txBox="1"/>
          <p:nvPr>
            <p:ph idx="1" type="subTitle"/>
          </p:nvPr>
        </p:nvSpPr>
        <p:spPr>
          <a:xfrm>
            <a:off x="807300" y="1772075"/>
            <a:ext cx="25098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73" name="Google Shape;873;p41"/>
          <p:cNvSpPr txBox="1"/>
          <p:nvPr>
            <p:ph idx="2" type="subTitle"/>
          </p:nvPr>
        </p:nvSpPr>
        <p:spPr>
          <a:xfrm>
            <a:off x="807300" y="2110000"/>
            <a:ext cx="25098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74" name="Google Shape;874;p41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875" name="Google Shape;875;p4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41"/>
          <p:cNvGrpSpPr/>
          <p:nvPr/>
        </p:nvGrpSpPr>
        <p:grpSpPr>
          <a:xfrm flipH="1" rot="-8585606">
            <a:off x="6706862" y="-1689604"/>
            <a:ext cx="4313840" cy="3465306"/>
            <a:chOff x="1645525" y="677625"/>
            <a:chExt cx="4313925" cy="3465375"/>
          </a:xfrm>
        </p:grpSpPr>
        <p:sp>
          <p:nvSpPr>
            <p:cNvPr id="884" name="Google Shape;884;p4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41"/>
          <p:cNvSpPr txBox="1"/>
          <p:nvPr>
            <p:ph idx="3" type="subTitle"/>
          </p:nvPr>
        </p:nvSpPr>
        <p:spPr>
          <a:xfrm>
            <a:off x="807300" y="3681675"/>
            <a:ext cx="2509800" cy="51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93" name="Google Shape;893;p41"/>
          <p:cNvSpPr txBox="1"/>
          <p:nvPr>
            <p:ph idx="4" type="subTitle"/>
          </p:nvPr>
        </p:nvSpPr>
        <p:spPr>
          <a:xfrm>
            <a:off x="3317100" y="1772075"/>
            <a:ext cx="25098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94" name="Google Shape;894;p41"/>
          <p:cNvSpPr txBox="1"/>
          <p:nvPr>
            <p:ph idx="5" type="subTitle"/>
          </p:nvPr>
        </p:nvSpPr>
        <p:spPr>
          <a:xfrm>
            <a:off x="3317100" y="2110000"/>
            <a:ext cx="25098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5" name="Google Shape;895;p41"/>
          <p:cNvSpPr txBox="1"/>
          <p:nvPr>
            <p:ph idx="6" type="subTitle"/>
          </p:nvPr>
        </p:nvSpPr>
        <p:spPr>
          <a:xfrm>
            <a:off x="3317100" y="3681675"/>
            <a:ext cx="2509800" cy="51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96" name="Google Shape;896;p41"/>
          <p:cNvSpPr txBox="1"/>
          <p:nvPr>
            <p:ph idx="7" type="subTitle"/>
          </p:nvPr>
        </p:nvSpPr>
        <p:spPr>
          <a:xfrm>
            <a:off x="5826900" y="1772075"/>
            <a:ext cx="25098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97" name="Google Shape;897;p41"/>
          <p:cNvSpPr txBox="1"/>
          <p:nvPr>
            <p:ph idx="8" type="subTitle"/>
          </p:nvPr>
        </p:nvSpPr>
        <p:spPr>
          <a:xfrm>
            <a:off x="5826900" y="2110000"/>
            <a:ext cx="25098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8" name="Google Shape;898;p41"/>
          <p:cNvSpPr txBox="1"/>
          <p:nvPr>
            <p:ph idx="9" type="subTitle"/>
          </p:nvPr>
        </p:nvSpPr>
        <p:spPr>
          <a:xfrm>
            <a:off x="5826900" y="3681675"/>
            <a:ext cx="2509800" cy="51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solidFill>
          <a:schemeClr val="lt1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42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901" name="Google Shape;901;p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42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910" name="Google Shape;910;p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" name="Google Shape;918;p42"/>
          <p:cNvSpPr txBox="1"/>
          <p:nvPr>
            <p:ph idx="1" type="subTitle"/>
          </p:nvPr>
        </p:nvSpPr>
        <p:spPr>
          <a:xfrm>
            <a:off x="828106" y="3559060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9" name="Google Shape;919;p42"/>
          <p:cNvSpPr txBox="1"/>
          <p:nvPr>
            <p:ph idx="2" type="subTitle"/>
          </p:nvPr>
        </p:nvSpPr>
        <p:spPr>
          <a:xfrm>
            <a:off x="3579900" y="3559060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0" name="Google Shape;920;p42"/>
          <p:cNvSpPr txBox="1"/>
          <p:nvPr>
            <p:ph idx="3" type="subTitle"/>
          </p:nvPr>
        </p:nvSpPr>
        <p:spPr>
          <a:xfrm>
            <a:off x="6330944" y="3559050"/>
            <a:ext cx="19818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1" name="Google Shape;921;p42"/>
          <p:cNvSpPr txBox="1"/>
          <p:nvPr>
            <p:ph idx="4" type="subTitle"/>
          </p:nvPr>
        </p:nvSpPr>
        <p:spPr>
          <a:xfrm>
            <a:off x="3495000" y="31996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22" name="Google Shape;922;p42"/>
          <p:cNvSpPr txBox="1"/>
          <p:nvPr>
            <p:ph idx="5" type="subTitle"/>
          </p:nvPr>
        </p:nvSpPr>
        <p:spPr>
          <a:xfrm>
            <a:off x="6244844" y="31996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23" name="Google Shape;923;p42"/>
          <p:cNvSpPr txBox="1"/>
          <p:nvPr>
            <p:ph idx="6" type="subTitle"/>
          </p:nvPr>
        </p:nvSpPr>
        <p:spPr>
          <a:xfrm>
            <a:off x="828106" y="1783637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4" name="Google Shape;924;p42"/>
          <p:cNvSpPr txBox="1"/>
          <p:nvPr>
            <p:ph idx="7" type="subTitle"/>
          </p:nvPr>
        </p:nvSpPr>
        <p:spPr>
          <a:xfrm>
            <a:off x="3579900" y="1783637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5" name="Google Shape;925;p42"/>
          <p:cNvSpPr txBox="1"/>
          <p:nvPr>
            <p:ph idx="8" type="subTitle"/>
          </p:nvPr>
        </p:nvSpPr>
        <p:spPr>
          <a:xfrm>
            <a:off x="6329744" y="1783637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6" name="Google Shape;926;p42"/>
          <p:cNvSpPr txBox="1"/>
          <p:nvPr>
            <p:ph idx="9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27" name="Google Shape;927;p42"/>
          <p:cNvSpPr txBox="1"/>
          <p:nvPr>
            <p:ph idx="13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28" name="Google Shape;928;p42"/>
          <p:cNvSpPr txBox="1"/>
          <p:nvPr>
            <p:ph idx="14" type="subTitle"/>
          </p:nvPr>
        </p:nvSpPr>
        <p:spPr>
          <a:xfrm>
            <a:off x="743206" y="31996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29" name="Google Shape;929;p42"/>
          <p:cNvSpPr txBox="1"/>
          <p:nvPr>
            <p:ph idx="15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30" name="Google Shape;930;p42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_1_1">
    <p:bg>
      <p:bgPr>
        <a:solidFill>
          <a:schemeClr val="lt2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4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933" name="Google Shape;933;p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" name="Google Shape;941;p43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942" name="Google Shape;942;p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43"/>
          <p:cNvSpPr txBox="1"/>
          <p:nvPr>
            <p:ph idx="1" type="subTitle"/>
          </p:nvPr>
        </p:nvSpPr>
        <p:spPr>
          <a:xfrm>
            <a:off x="2154000" y="3559052"/>
            <a:ext cx="1984200" cy="8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1" name="Google Shape;951;p43"/>
          <p:cNvSpPr txBox="1"/>
          <p:nvPr>
            <p:ph idx="2" type="subTitle"/>
          </p:nvPr>
        </p:nvSpPr>
        <p:spPr>
          <a:xfrm>
            <a:off x="4905798" y="3559052"/>
            <a:ext cx="1984200" cy="8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2" name="Google Shape;952;p43"/>
          <p:cNvSpPr txBox="1"/>
          <p:nvPr>
            <p:ph idx="3" type="subTitle"/>
          </p:nvPr>
        </p:nvSpPr>
        <p:spPr>
          <a:xfrm>
            <a:off x="4820900" y="31996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53" name="Google Shape;953;p43"/>
          <p:cNvSpPr txBox="1"/>
          <p:nvPr>
            <p:ph idx="4" type="subTitle"/>
          </p:nvPr>
        </p:nvSpPr>
        <p:spPr>
          <a:xfrm>
            <a:off x="828100" y="1783627"/>
            <a:ext cx="1984200" cy="8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4" name="Google Shape;954;p43"/>
          <p:cNvSpPr txBox="1"/>
          <p:nvPr>
            <p:ph idx="5" type="subTitle"/>
          </p:nvPr>
        </p:nvSpPr>
        <p:spPr>
          <a:xfrm>
            <a:off x="3579898" y="1783627"/>
            <a:ext cx="1984200" cy="8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5" name="Google Shape;955;p43"/>
          <p:cNvSpPr txBox="1"/>
          <p:nvPr>
            <p:ph idx="6" type="subTitle"/>
          </p:nvPr>
        </p:nvSpPr>
        <p:spPr>
          <a:xfrm>
            <a:off x="6329747" y="1783627"/>
            <a:ext cx="1984200" cy="8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6" name="Google Shape;956;p43"/>
          <p:cNvSpPr txBox="1"/>
          <p:nvPr>
            <p:ph idx="7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57" name="Google Shape;957;p43"/>
          <p:cNvSpPr txBox="1"/>
          <p:nvPr>
            <p:ph idx="8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58" name="Google Shape;958;p43"/>
          <p:cNvSpPr txBox="1"/>
          <p:nvPr>
            <p:ph idx="9" type="subTitle"/>
          </p:nvPr>
        </p:nvSpPr>
        <p:spPr>
          <a:xfrm>
            <a:off x="2069106" y="31996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59" name="Google Shape;959;p43"/>
          <p:cNvSpPr txBox="1"/>
          <p:nvPr>
            <p:ph idx="13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60" name="Google Shape;960;p43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">
    <p:bg>
      <p:bgPr>
        <a:solidFill>
          <a:schemeClr val="dk2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4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963" name="Google Shape;963;p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" name="Google Shape;971;p44"/>
          <p:cNvGrpSpPr/>
          <p:nvPr/>
        </p:nvGrpSpPr>
        <p:grpSpPr>
          <a:xfrm rot="10800000">
            <a:off x="6944969" y="-1292147"/>
            <a:ext cx="5369111" cy="4313006"/>
            <a:chOff x="1645525" y="677625"/>
            <a:chExt cx="4313925" cy="3465375"/>
          </a:xfrm>
        </p:grpSpPr>
        <p:sp>
          <p:nvSpPr>
            <p:cNvPr id="972" name="Google Shape;972;p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44"/>
          <p:cNvSpPr txBox="1"/>
          <p:nvPr>
            <p:ph idx="1" type="subTitle"/>
          </p:nvPr>
        </p:nvSpPr>
        <p:spPr>
          <a:xfrm>
            <a:off x="4752468" y="1624300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1" name="Google Shape;981;p44"/>
          <p:cNvSpPr txBox="1"/>
          <p:nvPr>
            <p:ph idx="2" type="subTitle"/>
          </p:nvPr>
        </p:nvSpPr>
        <p:spPr>
          <a:xfrm>
            <a:off x="2279811" y="1624300"/>
            <a:ext cx="20454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982" name="Google Shape;982;p44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3" name="Google Shape;983;p44"/>
          <p:cNvSpPr txBox="1"/>
          <p:nvPr>
            <p:ph idx="3" type="subTitle"/>
          </p:nvPr>
        </p:nvSpPr>
        <p:spPr>
          <a:xfrm>
            <a:off x="4752459" y="2322575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4" name="Google Shape;984;p44"/>
          <p:cNvSpPr txBox="1"/>
          <p:nvPr>
            <p:ph idx="4" type="subTitle"/>
          </p:nvPr>
        </p:nvSpPr>
        <p:spPr>
          <a:xfrm>
            <a:off x="2279799" y="2322575"/>
            <a:ext cx="20454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985" name="Google Shape;985;p44"/>
          <p:cNvSpPr txBox="1"/>
          <p:nvPr>
            <p:ph idx="5" type="subTitle"/>
          </p:nvPr>
        </p:nvSpPr>
        <p:spPr>
          <a:xfrm>
            <a:off x="4752459" y="3020850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6" name="Google Shape;986;p44"/>
          <p:cNvSpPr txBox="1"/>
          <p:nvPr>
            <p:ph idx="6" type="subTitle"/>
          </p:nvPr>
        </p:nvSpPr>
        <p:spPr>
          <a:xfrm>
            <a:off x="2279799" y="3020850"/>
            <a:ext cx="20454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987" name="Google Shape;987;p44"/>
          <p:cNvSpPr txBox="1"/>
          <p:nvPr>
            <p:ph idx="7" type="subTitle"/>
          </p:nvPr>
        </p:nvSpPr>
        <p:spPr>
          <a:xfrm>
            <a:off x="4752450" y="3719125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8" name="Google Shape;988;p44"/>
          <p:cNvSpPr txBox="1"/>
          <p:nvPr>
            <p:ph idx="8" type="subTitle"/>
          </p:nvPr>
        </p:nvSpPr>
        <p:spPr>
          <a:xfrm>
            <a:off x="2279787" y="3719125"/>
            <a:ext cx="20454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2_1_1_1_1">
    <p:bg>
      <p:bgPr>
        <a:solidFill>
          <a:schemeClr val="lt1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0" name="Google Shape;990;p45"/>
          <p:cNvGrpSpPr/>
          <p:nvPr/>
        </p:nvGrpSpPr>
        <p:grpSpPr>
          <a:xfrm flipH="1" rot="4329452">
            <a:off x="-2506045" y="-1627223"/>
            <a:ext cx="4313913" cy="3465366"/>
            <a:chOff x="1645525" y="677625"/>
            <a:chExt cx="4313925" cy="3465375"/>
          </a:xfrm>
        </p:grpSpPr>
        <p:sp>
          <p:nvSpPr>
            <p:cNvPr id="991" name="Google Shape;991;p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" name="Google Shape;999;p45"/>
          <p:cNvGrpSpPr/>
          <p:nvPr/>
        </p:nvGrpSpPr>
        <p:grpSpPr>
          <a:xfrm rot="-6978462">
            <a:off x="7543280" y="3034557"/>
            <a:ext cx="5369146" cy="4313033"/>
            <a:chOff x="1645525" y="677625"/>
            <a:chExt cx="4313925" cy="3465375"/>
          </a:xfrm>
        </p:grpSpPr>
        <p:sp>
          <p:nvSpPr>
            <p:cNvPr id="1000" name="Google Shape;1000;p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" name="Google Shape;1008;p45"/>
          <p:cNvSpPr txBox="1"/>
          <p:nvPr>
            <p:ph idx="1" type="subTitle"/>
          </p:nvPr>
        </p:nvSpPr>
        <p:spPr>
          <a:xfrm>
            <a:off x="1670768" y="1624300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9" name="Google Shape;1009;p45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0" name="Google Shape;1010;p45"/>
          <p:cNvSpPr txBox="1"/>
          <p:nvPr>
            <p:ph idx="2" type="subTitle"/>
          </p:nvPr>
        </p:nvSpPr>
        <p:spPr>
          <a:xfrm>
            <a:off x="1670759" y="2322575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1" name="Google Shape;1011;p45"/>
          <p:cNvSpPr txBox="1"/>
          <p:nvPr>
            <p:ph idx="3" type="subTitle"/>
          </p:nvPr>
        </p:nvSpPr>
        <p:spPr>
          <a:xfrm>
            <a:off x="1670759" y="3020850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2" name="Google Shape;1012;p45"/>
          <p:cNvSpPr txBox="1"/>
          <p:nvPr>
            <p:ph idx="4" type="subTitle"/>
          </p:nvPr>
        </p:nvSpPr>
        <p:spPr>
          <a:xfrm>
            <a:off x="1670750" y="3719125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3" name="Google Shape;1013;p45"/>
          <p:cNvSpPr txBox="1"/>
          <p:nvPr>
            <p:ph idx="5" type="subTitle"/>
          </p:nvPr>
        </p:nvSpPr>
        <p:spPr>
          <a:xfrm>
            <a:off x="5274318" y="1624300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4" name="Google Shape;1014;p45"/>
          <p:cNvSpPr txBox="1"/>
          <p:nvPr>
            <p:ph idx="6" type="subTitle"/>
          </p:nvPr>
        </p:nvSpPr>
        <p:spPr>
          <a:xfrm>
            <a:off x="5274309" y="2322575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5" name="Google Shape;1015;p45"/>
          <p:cNvSpPr txBox="1"/>
          <p:nvPr>
            <p:ph idx="7" type="subTitle"/>
          </p:nvPr>
        </p:nvSpPr>
        <p:spPr>
          <a:xfrm>
            <a:off x="5274309" y="3020850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6" name="Google Shape;1016;p45"/>
          <p:cNvSpPr txBox="1"/>
          <p:nvPr>
            <p:ph idx="8" type="subTitle"/>
          </p:nvPr>
        </p:nvSpPr>
        <p:spPr>
          <a:xfrm>
            <a:off x="5274300" y="3719125"/>
            <a:ext cx="2714700" cy="51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6"/>
          <p:cNvSpPr txBox="1"/>
          <p:nvPr>
            <p:ph type="ctrTitle"/>
          </p:nvPr>
        </p:nvSpPr>
        <p:spPr>
          <a:xfrm flipH="1">
            <a:off x="4776150" y="1366925"/>
            <a:ext cx="3858900" cy="32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19" name="Google Shape;1019;p46"/>
          <p:cNvGrpSpPr/>
          <p:nvPr/>
        </p:nvGrpSpPr>
        <p:grpSpPr>
          <a:xfrm flipH="1" rot="-10160033">
            <a:off x="7517955" y="-1263209"/>
            <a:ext cx="4314265" cy="3465648"/>
            <a:chOff x="1645525" y="677625"/>
            <a:chExt cx="4313925" cy="3465375"/>
          </a:xfrm>
        </p:grpSpPr>
        <p:sp>
          <p:nvSpPr>
            <p:cNvPr id="1020" name="Google Shape;1020;p4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_1">
    <p:bg>
      <p:bgPr>
        <a:solidFill>
          <a:schemeClr val="lt2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7"/>
          <p:cNvSpPr txBox="1"/>
          <p:nvPr>
            <p:ph type="ctrTitle"/>
          </p:nvPr>
        </p:nvSpPr>
        <p:spPr>
          <a:xfrm flipH="1">
            <a:off x="721425" y="537975"/>
            <a:ext cx="4123200" cy="32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30" name="Google Shape;1030;p47"/>
          <p:cNvGrpSpPr/>
          <p:nvPr/>
        </p:nvGrpSpPr>
        <p:grpSpPr>
          <a:xfrm flipH="1" rot="-10160033">
            <a:off x="1939305" y="-2688609"/>
            <a:ext cx="4314265" cy="3465648"/>
            <a:chOff x="1645525" y="677625"/>
            <a:chExt cx="4313925" cy="3465375"/>
          </a:xfrm>
        </p:grpSpPr>
        <p:sp>
          <p:nvSpPr>
            <p:cNvPr id="1031" name="Google Shape;1031;p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47"/>
          <p:cNvSpPr txBox="1"/>
          <p:nvPr>
            <p:ph idx="1" type="subTitle"/>
          </p:nvPr>
        </p:nvSpPr>
        <p:spPr>
          <a:xfrm>
            <a:off x="721425" y="3708275"/>
            <a:ext cx="3624300" cy="767400"/>
          </a:xfrm>
          <a:prstGeom prst="rect">
            <a:avLst/>
          </a:prstGeom>
        </p:spPr>
        <p:txBody>
          <a:bodyPr anchorCtr="0" anchor="t" bIns="91425" lIns="91425" spcFirstLastPara="1" rIns="7200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solidFill>
          <a:schemeClr val="dk2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8"/>
          <p:cNvSpPr txBox="1"/>
          <p:nvPr>
            <p:ph type="title"/>
          </p:nvPr>
        </p:nvSpPr>
        <p:spPr>
          <a:xfrm>
            <a:off x="1519000" y="1876425"/>
            <a:ext cx="2871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2" name="Google Shape;1042;p48"/>
          <p:cNvSpPr txBox="1"/>
          <p:nvPr>
            <p:ph idx="1" type="subTitle"/>
          </p:nvPr>
        </p:nvSpPr>
        <p:spPr>
          <a:xfrm>
            <a:off x="1429900" y="2400300"/>
            <a:ext cx="2960400" cy="523800"/>
          </a:xfrm>
          <a:prstGeom prst="rect">
            <a:avLst/>
          </a:prstGeom>
        </p:spPr>
        <p:txBody>
          <a:bodyPr anchorCtr="0" anchor="t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43" name="Google Shape;1043;p48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1044" name="Google Shape;1044;p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1053" name="Google Shape;1053;p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solidFill>
          <a:schemeClr val="dk2"/>
        </a:soli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9"/>
          <p:cNvSpPr txBox="1"/>
          <p:nvPr>
            <p:ph type="title"/>
          </p:nvPr>
        </p:nvSpPr>
        <p:spPr>
          <a:xfrm>
            <a:off x="5560175" y="1875650"/>
            <a:ext cx="286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3" name="Google Shape;1063;p49"/>
          <p:cNvSpPr txBox="1"/>
          <p:nvPr>
            <p:ph idx="1" type="subTitle"/>
          </p:nvPr>
        </p:nvSpPr>
        <p:spPr>
          <a:xfrm>
            <a:off x="5560175" y="2281725"/>
            <a:ext cx="2962800" cy="8901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64" name="Google Shape;1064;p49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1065" name="Google Shape;1065;p4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4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074" name="Google Shape;1074;p4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_1_1_1">
    <p:bg>
      <p:bgPr>
        <a:solidFill>
          <a:schemeClr val="lt2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0"/>
          <p:cNvSpPr txBox="1"/>
          <p:nvPr>
            <p:ph type="title"/>
          </p:nvPr>
        </p:nvSpPr>
        <p:spPr>
          <a:xfrm>
            <a:off x="2421900" y="1705050"/>
            <a:ext cx="43002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i="0"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4" name="Google Shape;1084;p50"/>
          <p:cNvSpPr txBox="1"/>
          <p:nvPr>
            <p:ph idx="1" type="subTitle"/>
          </p:nvPr>
        </p:nvSpPr>
        <p:spPr>
          <a:xfrm>
            <a:off x="2421900" y="2867850"/>
            <a:ext cx="4300200" cy="5706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85" name="Google Shape;1085;p50"/>
          <p:cNvGrpSpPr/>
          <p:nvPr/>
        </p:nvGrpSpPr>
        <p:grpSpPr>
          <a:xfrm flipH="1" rot="-5400000">
            <a:off x="5716269" y="-1425166"/>
            <a:ext cx="4313925" cy="3465375"/>
            <a:chOff x="1645525" y="677625"/>
            <a:chExt cx="4313925" cy="3465375"/>
          </a:xfrm>
        </p:grpSpPr>
        <p:sp>
          <p:nvSpPr>
            <p:cNvPr id="1086" name="Google Shape;1086;p5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50"/>
          <p:cNvGrpSpPr/>
          <p:nvPr/>
        </p:nvGrpSpPr>
        <p:grpSpPr>
          <a:xfrm flipH="1">
            <a:off x="-2191781" y="2691209"/>
            <a:ext cx="4313925" cy="3465375"/>
            <a:chOff x="1645525" y="677625"/>
            <a:chExt cx="4313925" cy="3465375"/>
          </a:xfrm>
        </p:grpSpPr>
        <p:sp>
          <p:nvSpPr>
            <p:cNvPr id="1095" name="Google Shape;1095;p5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/>
          <p:nvPr>
            <p:ph type="ctrTitle"/>
          </p:nvPr>
        </p:nvSpPr>
        <p:spPr>
          <a:xfrm>
            <a:off x="1967100" y="545125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_3">
    <p:bg>
      <p:bgPr>
        <a:solidFill>
          <a:schemeClr val="lt1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1"/>
          <p:cNvSpPr txBox="1"/>
          <p:nvPr>
            <p:ph type="ctrTitle"/>
          </p:nvPr>
        </p:nvSpPr>
        <p:spPr>
          <a:xfrm>
            <a:off x="3767150" y="1312775"/>
            <a:ext cx="427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105" name="Google Shape;1105;p51"/>
          <p:cNvGrpSpPr/>
          <p:nvPr/>
        </p:nvGrpSpPr>
        <p:grpSpPr>
          <a:xfrm flipH="1" rot="7177401">
            <a:off x="-2825536" y="2948753"/>
            <a:ext cx="4313957" cy="3465401"/>
            <a:chOff x="1645525" y="677625"/>
            <a:chExt cx="4313925" cy="3465375"/>
          </a:xfrm>
        </p:grpSpPr>
        <p:sp>
          <p:nvSpPr>
            <p:cNvPr id="1106" name="Google Shape;1106;p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" name="Google Shape;1114;p51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115" name="Google Shape;1115;p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51"/>
          <p:cNvGrpSpPr/>
          <p:nvPr/>
        </p:nvGrpSpPr>
        <p:grpSpPr>
          <a:xfrm flipH="1" rot="-7440092">
            <a:off x="-484789" y="-2943647"/>
            <a:ext cx="4313808" cy="3465281"/>
            <a:chOff x="1645525" y="677625"/>
            <a:chExt cx="4313925" cy="3465375"/>
          </a:xfrm>
        </p:grpSpPr>
        <p:sp>
          <p:nvSpPr>
            <p:cNvPr id="1124" name="Google Shape;1124;p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51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133" name="Google Shape;1133;p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51"/>
          <p:cNvSpPr txBox="1"/>
          <p:nvPr>
            <p:ph idx="1" type="subTitle"/>
          </p:nvPr>
        </p:nvSpPr>
        <p:spPr>
          <a:xfrm>
            <a:off x="3767150" y="1944175"/>
            <a:ext cx="4276500" cy="19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3_1">
    <p:bg>
      <p:bgPr>
        <a:solidFill>
          <a:schemeClr val="lt1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52"/>
          <p:cNvGrpSpPr/>
          <p:nvPr/>
        </p:nvGrpSpPr>
        <p:grpSpPr>
          <a:xfrm flipH="1" rot="7177401">
            <a:off x="-2825536" y="2948753"/>
            <a:ext cx="4313957" cy="3465401"/>
            <a:chOff x="1645525" y="677625"/>
            <a:chExt cx="4313925" cy="3465375"/>
          </a:xfrm>
        </p:grpSpPr>
        <p:sp>
          <p:nvSpPr>
            <p:cNvPr id="1144" name="Google Shape;1144;p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52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153" name="Google Shape;1153;p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52"/>
          <p:cNvGrpSpPr/>
          <p:nvPr/>
        </p:nvGrpSpPr>
        <p:grpSpPr>
          <a:xfrm flipH="1" rot="-7440092">
            <a:off x="-484789" y="-2943647"/>
            <a:ext cx="4313808" cy="3465281"/>
            <a:chOff x="1645525" y="677625"/>
            <a:chExt cx="4313925" cy="3465375"/>
          </a:xfrm>
        </p:grpSpPr>
        <p:sp>
          <p:nvSpPr>
            <p:cNvPr id="1162" name="Google Shape;1162;p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52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171" name="Google Shape;1171;p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9" name="Google Shape;1179;p52"/>
          <p:cNvSpPr txBox="1"/>
          <p:nvPr>
            <p:ph idx="1" type="subTitle"/>
          </p:nvPr>
        </p:nvSpPr>
        <p:spPr>
          <a:xfrm>
            <a:off x="2247900" y="3316775"/>
            <a:ext cx="4648200" cy="9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80" name="Google Shape;1180;p52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8_3_1_1">
    <p:bg>
      <p:bgPr>
        <a:solidFill>
          <a:schemeClr val="dk2"/>
        </a:solidFill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53"/>
          <p:cNvGrpSpPr/>
          <p:nvPr/>
        </p:nvGrpSpPr>
        <p:grpSpPr>
          <a:xfrm flipH="1" rot="7177401">
            <a:off x="-2825536" y="2948753"/>
            <a:ext cx="4313957" cy="3465401"/>
            <a:chOff x="1645525" y="677625"/>
            <a:chExt cx="4313925" cy="3465375"/>
          </a:xfrm>
        </p:grpSpPr>
        <p:sp>
          <p:nvSpPr>
            <p:cNvPr id="1183" name="Google Shape;1183;p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53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192" name="Google Shape;1192;p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53"/>
          <p:cNvGrpSpPr/>
          <p:nvPr/>
        </p:nvGrpSpPr>
        <p:grpSpPr>
          <a:xfrm flipH="1" rot="-7440092">
            <a:off x="-484789" y="-2943647"/>
            <a:ext cx="4313808" cy="3465281"/>
            <a:chOff x="1645525" y="677625"/>
            <a:chExt cx="4313925" cy="3465375"/>
          </a:xfrm>
        </p:grpSpPr>
        <p:sp>
          <p:nvSpPr>
            <p:cNvPr id="1201" name="Google Shape;1201;p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53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210" name="Google Shape;1210;p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53"/>
          <p:cNvSpPr txBox="1"/>
          <p:nvPr>
            <p:ph idx="1" type="subTitle"/>
          </p:nvPr>
        </p:nvSpPr>
        <p:spPr>
          <a:xfrm>
            <a:off x="2809350" y="3740725"/>
            <a:ext cx="35253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9" name="Google Shape;1219;p53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1">
    <p:bg>
      <p:bgPr>
        <a:solidFill>
          <a:schemeClr val="lt1"/>
        </a:solid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4"/>
          <p:cNvSpPr txBox="1"/>
          <p:nvPr>
            <p:ph hasCustomPrompt="1" type="title"/>
          </p:nvPr>
        </p:nvSpPr>
        <p:spPr>
          <a:xfrm>
            <a:off x="2522700" y="170703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222" name="Google Shape;1222;p54"/>
          <p:cNvSpPr txBox="1"/>
          <p:nvPr>
            <p:ph idx="1" type="subTitle"/>
          </p:nvPr>
        </p:nvSpPr>
        <p:spPr>
          <a:xfrm>
            <a:off x="4393800" y="170703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23" name="Google Shape;1223;p54"/>
          <p:cNvSpPr txBox="1"/>
          <p:nvPr>
            <p:ph hasCustomPrompt="1" idx="2" type="title"/>
          </p:nvPr>
        </p:nvSpPr>
        <p:spPr>
          <a:xfrm>
            <a:off x="2522700" y="251788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224" name="Google Shape;1224;p54"/>
          <p:cNvSpPr txBox="1"/>
          <p:nvPr>
            <p:ph idx="3" type="subTitle"/>
          </p:nvPr>
        </p:nvSpPr>
        <p:spPr>
          <a:xfrm>
            <a:off x="4393800" y="251788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25" name="Google Shape;1225;p54"/>
          <p:cNvSpPr txBox="1"/>
          <p:nvPr>
            <p:ph hasCustomPrompt="1" idx="4" type="title"/>
          </p:nvPr>
        </p:nvSpPr>
        <p:spPr>
          <a:xfrm>
            <a:off x="2522700" y="332873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226" name="Google Shape;1226;p54"/>
          <p:cNvSpPr txBox="1"/>
          <p:nvPr>
            <p:ph idx="5" type="subTitle"/>
          </p:nvPr>
        </p:nvSpPr>
        <p:spPr>
          <a:xfrm>
            <a:off x="4393800" y="332873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27" name="Google Shape;1227;p54"/>
          <p:cNvSpPr txBox="1"/>
          <p:nvPr>
            <p:ph idx="6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228" name="Google Shape;1228;p54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229" name="Google Shape;1229;p5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54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1238" name="Google Shape;1238;p5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SECTION_HEADER_1_1_1">
    <p:bg>
      <p:bgPr>
        <a:solidFill>
          <a:schemeClr val="dk2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5"/>
          <p:cNvSpPr txBox="1"/>
          <p:nvPr>
            <p:ph hasCustomPrompt="1" type="title"/>
          </p:nvPr>
        </p:nvSpPr>
        <p:spPr>
          <a:xfrm>
            <a:off x="5117663" y="765100"/>
            <a:ext cx="13614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248" name="Google Shape;1248;p55"/>
          <p:cNvSpPr txBox="1"/>
          <p:nvPr>
            <p:ph idx="1" type="subTitle"/>
          </p:nvPr>
        </p:nvSpPr>
        <p:spPr>
          <a:xfrm>
            <a:off x="5117663" y="1792453"/>
            <a:ext cx="22896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249" name="Google Shape;1249;p55"/>
          <p:cNvGrpSpPr/>
          <p:nvPr/>
        </p:nvGrpSpPr>
        <p:grpSpPr>
          <a:xfrm flipH="1" rot="6518708">
            <a:off x="-2551256" y="-1250589"/>
            <a:ext cx="4313848" cy="3465313"/>
            <a:chOff x="1645525" y="677625"/>
            <a:chExt cx="4313925" cy="3465375"/>
          </a:xfrm>
        </p:grpSpPr>
        <p:sp>
          <p:nvSpPr>
            <p:cNvPr id="1250" name="Google Shape;1250;p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55"/>
          <p:cNvGrpSpPr/>
          <p:nvPr/>
        </p:nvGrpSpPr>
        <p:grpSpPr>
          <a:xfrm flipH="1" rot="-4767657">
            <a:off x="7462644" y="1936142"/>
            <a:ext cx="4313791" cy="3465268"/>
            <a:chOff x="1645525" y="677625"/>
            <a:chExt cx="4313925" cy="3465375"/>
          </a:xfrm>
        </p:grpSpPr>
        <p:sp>
          <p:nvSpPr>
            <p:cNvPr id="1259" name="Google Shape;1259;p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55"/>
          <p:cNvSpPr txBox="1"/>
          <p:nvPr>
            <p:ph hasCustomPrompt="1" idx="2" type="title"/>
          </p:nvPr>
        </p:nvSpPr>
        <p:spPr>
          <a:xfrm>
            <a:off x="5117657" y="2819800"/>
            <a:ext cx="13614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268" name="Google Shape;1268;p55"/>
          <p:cNvSpPr txBox="1"/>
          <p:nvPr>
            <p:ph idx="3" type="subTitle"/>
          </p:nvPr>
        </p:nvSpPr>
        <p:spPr>
          <a:xfrm>
            <a:off x="5117657" y="3847153"/>
            <a:ext cx="22896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69" name="Google Shape;1269;p55"/>
          <p:cNvSpPr txBox="1"/>
          <p:nvPr>
            <p:ph hasCustomPrompt="1" idx="4" type="title"/>
          </p:nvPr>
        </p:nvSpPr>
        <p:spPr>
          <a:xfrm>
            <a:off x="1651007" y="765100"/>
            <a:ext cx="13614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270" name="Google Shape;1270;p55"/>
          <p:cNvSpPr txBox="1"/>
          <p:nvPr>
            <p:ph idx="5" type="subTitle"/>
          </p:nvPr>
        </p:nvSpPr>
        <p:spPr>
          <a:xfrm>
            <a:off x="1651007" y="1792453"/>
            <a:ext cx="22896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71" name="Google Shape;1271;p55"/>
          <p:cNvSpPr txBox="1"/>
          <p:nvPr>
            <p:ph hasCustomPrompt="1" idx="6" type="title"/>
          </p:nvPr>
        </p:nvSpPr>
        <p:spPr>
          <a:xfrm>
            <a:off x="1651007" y="2819800"/>
            <a:ext cx="13614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272" name="Google Shape;1272;p55"/>
          <p:cNvSpPr txBox="1"/>
          <p:nvPr>
            <p:ph idx="7" type="subTitle"/>
          </p:nvPr>
        </p:nvSpPr>
        <p:spPr>
          <a:xfrm>
            <a:off x="1651007" y="3847153"/>
            <a:ext cx="22896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SECTION_HEADER_1_1_1_1">
    <p:bg>
      <p:bgPr>
        <a:solidFill>
          <a:schemeClr val="lt1"/>
        </a:solid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56"/>
          <p:cNvSpPr txBox="1"/>
          <p:nvPr>
            <p:ph hasCustomPrompt="1" type="title"/>
          </p:nvPr>
        </p:nvSpPr>
        <p:spPr>
          <a:xfrm>
            <a:off x="5297164" y="1414300"/>
            <a:ext cx="17727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275" name="Google Shape;1275;p56"/>
          <p:cNvSpPr txBox="1"/>
          <p:nvPr>
            <p:ph idx="1" type="subTitle"/>
          </p:nvPr>
        </p:nvSpPr>
        <p:spPr>
          <a:xfrm>
            <a:off x="4843114" y="2102000"/>
            <a:ext cx="26808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76" name="Google Shape;1276;p56"/>
          <p:cNvSpPr txBox="1"/>
          <p:nvPr>
            <p:ph idx="2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277" name="Google Shape;1277;p56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278" name="Google Shape;1278;p5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56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1287" name="Google Shape;1287;p5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56"/>
          <p:cNvSpPr txBox="1"/>
          <p:nvPr>
            <p:ph hasCustomPrompt="1" idx="3" type="title"/>
          </p:nvPr>
        </p:nvSpPr>
        <p:spPr>
          <a:xfrm>
            <a:off x="2074140" y="1500500"/>
            <a:ext cx="17727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296" name="Google Shape;1296;p56"/>
          <p:cNvSpPr txBox="1"/>
          <p:nvPr>
            <p:ph idx="4" type="subTitle"/>
          </p:nvPr>
        </p:nvSpPr>
        <p:spPr>
          <a:xfrm>
            <a:off x="1620090" y="2102000"/>
            <a:ext cx="26808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97" name="Google Shape;1297;p56"/>
          <p:cNvSpPr txBox="1"/>
          <p:nvPr>
            <p:ph hasCustomPrompt="1" idx="5" type="title"/>
          </p:nvPr>
        </p:nvSpPr>
        <p:spPr>
          <a:xfrm>
            <a:off x="2074140" y="2960225"/>
            <a:ext cx="17727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298" name="Google Shape;1298;p56"/>
          <p:cNvSpPr txBox="1"/>
          <p:nvPr>
            <p:ph idx="6" type="subTitle"/>
          </p:nvPr>
        </p:nvSpPr>
        <p:spPr>
          <a:xfrm>
            <a:off x="1620090" y="3561725"/>
            <a:ext cx="26808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99" name="Google Shape;1299;p56"/>
          <p:cNvSpPr txBox="1"/>
          <p:nvPr>
            <p:ph hasCustomPrompt="1" idx="7" type="title"/>
          </p:nvPr>
        </p:nvSpPr>
        <p:spPr>
          <a:xfrm>
            <a:off x="5297164" y="2960225"/>
            <a:ext cx="17727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300" name="Google Shape;1300;p56"/>
          <p:cNvSpPr txBox="1"/>
          <p:nvPr>
            <p:ph idx="8" type="subTitle"/>
          </p:nvPr>
        </p:nvSpPr>
        <p:spPr>
          <a:xfrm>
            <a:off x="4843114" y="3561725"/>
            <a:ext cx="26808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_1">
    <p:bg>
      <p:bgPr>
        <a:solidFill>
          <a:schemeClr val="lt2"/>
        </a:solidFill>
      </p:bgPr>
    </p:bg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57"/>
          <p:cNvSpPr txBox="1"/>
          <p:nvPr>
            <p:ph type="title"/>
          </p:nvPr>
        </p:nvSpPr>
        <p:spPr>
          <a:xfrm>
            <a:off x="5276850" y="543525"/>
            <a:ext cx="31473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3" name="Google Shape;1303;p57"/>
          <p:cNvSpPr txBox="1"/>
          <p:nvPr>
            <p:ph idx="1" type="subTitle"/>
          </p:nvPr>
        </p:nvSpPr>
        <p:spPr>
          <a:xfrm>
            <a:off x="5143075" y="2190350"/>
            <a:ext cx="32811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4" name="Google Shape;1304;p57"/>
          <p:cNvSpPr txBox="1"/>
          <p:nvPr/>
        </p:nvSpPr>
        <p:spPr>
          <a:xfrm>
            <a:off x="4388475" y="3388700"/>
            <a:ext cx="40362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p57"/>
          <p:cNvSpPr/>
          <p:nvPr/>
        </p:nvSpPr>
        <p:spPr>
          <a:xfrm>
            <a:off x="313875" y="940937"/>
            <a:ext cx="4380607" cy="43670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6" name="Google Shape;1306;p57"/>
          <p:cNvGrpSpPr/>
          <p:nvPr/>
        </p:nvGrpSpPr>
        <p:grpSpPr>
          <a:xfrm flipH="1" rot="-2990361">
            <a:off x="8186602" y="2875976"/>
            <a:ext cx="4313704" cy="3465198"/>
            <a:chOff x="1645525" y="677625"/>
            <a:chExt cx="4313925" cy="3465375"/>
          </a:xfrm>
        </p:grpSpPr>
        <p:sp>
          <p:nvSpPr>
            <p:cNvPr id="1307" name="Google Shape;1307;p5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5" name="Google Shape;1315;p57"/>
          <p:cNvGrpSpPr/>
          <p:nvPr/>
        </p:nvGrpSpPr>
        <p:grpSpPr>
          <a:xfrm flipH="1" rot="6841112">
            <a:off x="314175" y="-4195618"/>
            <a:ext cx="5015204" cy="5467064"/>
            <a:chOff x="1645525" y="677625"/>
            <a:chExt cx="4313925" cy="3465375"/>
          </a:xfrm>
        </p:grpSpPr>
        <p:sp>
          <p:nvSpPr>
            <p:cNvPr id="1316" name="Google Shape;1316;p5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solidFill>
          <a:schemeClr val="lt2"/>
        </a:solidFill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58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1326" name="Google Shape;1326;p5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4" name="Google Shape;1334;p5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335" name="Google Shape;1335;p5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1">
  <p:cSld name="CUSTOM_9_1_1_1_1">
    <p:bg>
      <p:bgPr>
        <a:solidFill>
          <a:schemeClr val="dk2"/>
        </a:solidFill>
      </p:bgPr>
    </p:bg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4" name="Google Shape;1344;p59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1345" name="Google Shape;1345;p5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3" name="Google Shape;1353;p59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1354" name="Google Shape;1354;p5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2">
  <p:cSld name="CUSTOM_9_1_1_1_1_1">
    <p:bg>
      <p:bgPr>
        <a:solidFill>
          <a:schemeClr val="lt1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60"/>
          <p:cNvGrpSpPr/>
          <p:nvPr/>
        </p:nvGrpSpPr>
        <p:grpSpPr>
          <a:xfrm flipH="1" rot="8250514">
            <a:off x="-1543117" y="-1267973"/>
            <a:ext cx="4314052" cy="3465477"/>
            <a:chOff x="1645525" y="677625"/>
            <a:chExt cx="4313925" cy="3465375"/>
          </a:xfrm>
        </p:grpSpPr>
        <p:sp>
          <p:nvSpPr>
            <p:cNvPr id="1364" name="Google Shape;1364;p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60"/>
          <p:cNvGrpSpPr/>
          <p:nvPr/>
        </p:nvGrpSpPr>
        <p:grpSpPr>
          <a:xfrm flipH="1" rot="-2700000">
            <a:off x="6586899" y="3238233"/>
            <a:ext cx="4313884" cy="3465342"/>
            <a:chOff x="1645525" y="677625"/>
            <a:chExt cx="4313925" cy="3465375"/>
          </a:xfrm>
        </p:grpSpPr>
        <p:sp>
          <p:nvSpPr>
            <p:cNvPr id="1373" name="Google Shape;1373;p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ctrTitle"/>
          </p:nvPr>
        </p:nvSpPr>
        <p:spPr>
          <a:xfrm flipH="1">
            <a:off x="5981400" y="1816200"/>
            <a:ext cx="24459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7"/>
          <p:cNvSpPr txBox="1"/>
          <p:nvPr>
            <p:ph idx="1" type="subTitle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02" name="Google Shape;102;p7"/>
          <p:cNvGrpSpPr/>
          <p:nvPr/>
        </p:nvGrpSpPr>
        <p:grpSpPr>
          <a:xfrm>
            <a:off x="423700" y="1792963"/>
            <a:ext cx="4313925" cy="3465375"/>
            <a:chOff x="1645525" y="677625"/>
            <a:chExt cx="4313925" cy="3465375"/>
          </a:xfrm>
        </p:grpSpPr>
        <p:sp>
          <p:nvSpPr>
            <p:cNvPr id="103" name="Google Shape;103;p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7"/>
          <p:cNvGrpSpPr/>
          <p:nvPr/>
        </p:nvGrpSpPr>
        <p:grpSpPr>
          <a:xfrm rot="10362564">
            <a:off x="-2743655" y="-1714491"/>
            <a:ext cx="4313859" cy="3465322"/>
            <a:chOff x="1645525" y="677625"/>
            <a:chExt cx="4313925" cy="3465375"/>
          </a:xfrm>
        </p:grpSpPr>
        <p:sp>
          <p:nvSpPr>
            <p:cNvPr id="112" name="Google Shape;112;p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7"/>
          <p:cNvGrpSpPr/>
          <p:nvPr/>
        </p:nvGrpSpPr>
        <p:grpSpPr>
          <a:xfrm rot="-7659021">
            <a:off x="8014069" y="3043962"/>
            <a:ext cx="4313635" cy="3465142"/>
            <a:chOff x="1645525" y="677625"/>
            <a:chExt cx="4313925" cy="3465375"/>
          </a:xfrm>
        </p:grpSpPr>
        <p:sp>
          <p:nvSpPr>
            <p:cNvPr id="121" name="Google Shape;121;p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3">
  <p:cSld name="CUSTOM_9_1_1_1_1_1_1">
    <p:bg>
      <p:bgPr>
        <a:solidFill>
          <a:schemeClr val="lt2"/>
        </a:solid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oogle Shape;1382;p61"/>
          <p:cNvGrpSpPr/>
          <p:nvPr/>
        </p:nvGrpSpPr>
        <p:grpSpPr>
          <a:xfrm rot="5400000">
            <a:off x="-1352137" y="-958946"/>
            <a:ext cx="5481704" cy="4403452"/>
            <a:chOff x="1645525" y="677625"/>
            <a:chExt cx="4313925" cy="3465375"/>
          </a:xfrm>
        </p:grpSpPr>
        <p:sp>
          <p:nvSpPr>
            <p:cNvPr id="1383" name="Google Shape;1383;p6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61"/>
          <p:cNvGrpSpPr/>
          <p:nvPr/>
        </p:nvGrpSpPr>
        <p:grpSpPr>
          <a:xfrm>
            <a:off x="7640944" y="3328659"/>
            <a:ext cx="4313925" cy="3465375"/>
            <a:chOff x="1645525" y="677625"/>
            <a:chExt cx="4313925" cy="3465375"/>
          </a:xfrm>
        </p:grpSpPr>
        <p:sp>
          <p:nvSpPr>
            <p:cNvPr id="1392" name="Google Shape;1392;p6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/>
          <p:nvPr>
            <p:ph idx="2" type="pic"/>
          </p:nvPr>
        </p:nvSpPr>
        <p:spPr>
          <a:xfrm>
            <a:off x="-1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8"/>
          <p:cNvSpPr txBox="1"/>
          <p:nvPr>
            <p:ph type="title"/>
          </p:nvPr>
        </p:nvSpPr>
        <p:spPr>
          <a:xfrm>
            <a:off x="5105850" y="541051"/>
            <a:ext cx="3411600" cy="221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9"/>
          <p:cNvSpPr txBox="1"/>
          <p:nvPr>
            <p:ph idx="1" type="subTitle"/>
          </p:nvPr>
        </p:nvSpPr>
        <p:spPr>
          <a:xfrm>
            <a:off x="713225" y="4203578"/>
            <a:ext cx="4331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9"/>
          <p:cNvSpPr/>
          <p:nvPr/>
        </p:nvSpPr>
        <p:spPr>
          <a:xfrm flipH="1">
            <a:off x="4247163" y="582475"/>
            <a:ext cx="4705436" cy="4690904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9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137" name="Google Shape;137;p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9"/>
          <p:cNvGrpSpPr/>
          <p:nvPr/>
        </p:nvGrpSpPr>
        <p:grpSpPr>
          <a:xfrm rot="10800000">
            <a:off x="-3279918" y="-1614444"/>
            <a:ext cx="4313494" cy="3465028"/>
            <a:chOff x="1645525" y="677625"/>
            <a:chExt cx="4313925" cy="3465375"/>
          </a:xfrm>
        </p:grpSpPr>
        <p:sp>
          <p:nvSpPr>
            <p:cNvPr id="146" name="Google Shape;146;p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9"/>
          <p:cNvSpPr txBox="1"/>
          <p:nvPr>
            <p:ph hasCustomPrompt="1" idx="2" type="title"/>
          </p:nvPr>
        </p:nvSpPr>
        <p:spPr>
          <a:xfrm>
            <a:off x="713229" y="545125"/>
            <a:ext cx="9918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>
            <p:ph type="ctrTitle"/>
          </p:nvPr>
        </p:nvSpPr>
        <p:spPr>
          <a:xfrm>
            <a:off x="2274300" y="4353034"/>
            <a:ext cx="4595400" cy="35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7" name="Google Shape;157;p10"/>
          <p:cNvSpPr txBox="1"/>
          <p:nvPr>
            <p:ph idx="1" type="subTitle"/>
          </p:nvPr>
        </p:nvSpPr>
        <p:spPr>
          <a:xfrm>
            <a:off x="1102125" y="3251400"/>
            <a:ext cx="6939900" cy="110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58" name="Google Shape;158;p10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59" name="Google Shape;159;p1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0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168" name="Google Shape;168;p1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10"/>
          <p:cNvGrpSpPr/>
          <p:nvPr/>
        </p:nvGrpSpPr>
        <p:grpSpPr>
          <a:xfrm rot="-9670140">
            <a:off x="1041688" y="-1055082"/>
            <a:ext cx="6670468" cy="4313030"/>
            <a:chOff x="1645525" y="677625"/>
            <a:chExt cx="4313925" cy="3465375"/>
          </a:xfrm>
        </p:grpSpPr>
        <p:sp>
          <p:nvSpPr>
            <p:cNvPr id="177" name="Google Shape;177;p1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b="1" sz="28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Ns_LDvUjYVE" TargetMode="External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9dqpslwKVS4" TargetMode="External"/><Relationship Id="rId4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8.jp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17.gif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62"/>
          <p:cNvSpPr txBox="1"/>
          <p:nvPr>
            <p:ph type="ctrTitle"/>
          </p:nvPr>
        </p:nvSpPr>
        <p:spPr>
          <a:xfrm>
            <a:off x="600975" y="947363"/>
            <a:ext cx="4593000" cy="2346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MYOMOBILE</a:t>
            </a:r>
            <a:endParaRPr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1405" name="Google Shape;1405;p62"/>
          <p:cNvSpPr txBox="1"/>
          <p:nvPr>
            <p:ph idx="1" type="subTitle"/>
          </p:nvPr>
        </p:nvSpPr>
        <p:spPr>
          <a:xfrm>
            <a:off x="600975" y="3102163"/>
            <a:ext cx="4293600" cy="57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Navya, Denise, Lucy, James, and Brice</a:t>
            </a:r>
            <a:endParaRPr/>
          </a:p>
        </p:txBody>
      </p:sp>
      <p:grpSp>
        <p:nvGrpSpPr>
          <p:cNvPr id="1406" name="Google Shape;1406;p62"/>
          <p:cNvGrpSpPr/>
          <p:nvPr/>
        </p:nvGrpSpPr>
        <p:grpSpPr>
          <a:xfrm>
            <a:off x="6733986" y="1354623"/>
            <a:ext cx="2018084" cy="1393422"/>
            <a:chOff x="5560550" y="1017938"/>
            <a:chExt cx="2489925" cy="1719425"/>
          </a:xfrm>
        </p:grpSpPr>
        <p:sp>
          <p:nvSpPr>
            <p:cNvPr id="1407" name="Google Shape;1407;p62"/>
            <p:cNvSpPr/>
            <p:nvPr/>
          </p:nvSpPr>
          <p:spPr>
            <a:xfrm>
              <a:off x="5560550" y="1017938"/>
              <a:ext cx="2489925" cy="1719425"/>
            </a:xfrm>
            <a:custGeom>
              <a:rect b="b" l="l" r="r" t="t"/>
              <a:pathLst>
                <a:path extrusionOk="0" h="68777" w="99597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5971175" y="22152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5852950" y="21666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5842500" y="1866913"/>
              <a:ext cx="550" cy="1075"/>
            </a:xfrm>
            <a:custGeom>
              <a:rect b="b" l="l" r="r" t="t"/>
              <a:pathLst>
                <a:path extrusionOk="0" h="43" w="22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6543425" y="1472938"/>
              <a:ext cx="276750" cy="243350"/>
            </a:xfrm>
            <a:custGeom>
              <a:rect b="b" l="l" r="r" t="t"/>
              <a:pathLst>
                <a:path extrusionOk="0" h="9734" w="1107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6500025" y="2034238"/>
              <a:ext cx="950475" cy="455175"/>
            </a:xfrm>
            <a:custGeom>
              <a:rect b="b" l="l" r="r" t="t"/>
              <a:pathLst>
                <a:path extrusionOk="0" h="18207" w="38019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6858850" y="1986113"/>
              <a:ext cx="272050" cy="203575"/>
            </a:xfrm>
            <a:custGeom>
              <a:rect b="b" l="l" r="r" t="t"/>
              <a:pathLst>
                <a:path extrusionOk="0" h="8143" w="10882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6398550" y="1389013"/>
              <a:ext cx="938950" cy="573650"/>
            </a:xfrm>
            <a:custGeom>
              <a:rect b="b" l="l" r="r" t="t"/>
              <a:pathLst>
                <a:path extrusionOk="0" h="22946" w="37558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6969750" y="2455213"/>
              <a:ext cx="283550" cy="102725"/>
            </a:xfrm>
            <a:custGeom>
              <a:rect b="b" l="l" r="r" t="t"/>
              <a:pathLst>
                <a:path extrusionOk="0" h="4109" w="11342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7526325" y="1499488"/>
              <a:ext cx="221800" cy="659850"/>
            </a:xfrm>
            <a:custGeom>
              <a:rect b="b" l="l" r="r" t="t"/>
              <a:pathLst>
                <a:path extrusionOk="0" h="26394" w="8872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7315000" y="1734913"/>
              <a:ext cx="333750" cy="107425"/>
            </a:xfrm>
            <a:custGeom>
              <a:rect b="b" l="l" r="r" t="t"/>
              <a:pathLst>
                <a:path extrusionOk="0" h="4297" w="1335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7437400" y="1245263"/>
              <a:ext cx="162700" cy="216800"/>
            </a:xfrm>
            <a:custGeom>
              <a:rect b="b" l="l" r="r" t="t"/>
              <a:pathLst>
                <a:path extrusionOk="0" h="8672" w="6508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6994850" y="1291388"/>
              <a:ext cx="188350" cy="100575"/>
            </a:xfrm>
            <a:custGeom>
              <a:rect b="b" l="l" r="r" t="t"/>
              <a:pathLst>
                <a:path extrusionOk="0" h="4023" w="7534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7321800" y="2258663"/>
              <a:ext cx="111950" cy="237025"/>
            </a:xfrm>
            <a:custGeom>
              <a:rect b="b" l="l" r="r" t="t"/>
              <a:pathLst>
                <a:path extrusionOk="0" h="9481" w="4478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7814550" y="1626688"/>
              <a:ext cx="114575" cy="319750"/>
            </a:xfrm>
            <a:custGeom>
              <a:rect b="b" l="l" r="r" t="t"/>
              <a:pathLst>
                <a:path extrusionOk="0" h="12790" w="4583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5964900" y="1322163"/>
              <a:ext cx="478125" cy="621150"/>
            </a:xfrm>
            <a:custGeom>
              <a:rect b="b" l="l" r="r" t="t"/>
              <a:pathLst>
                <a:path extrusionOk="0" h="24846" w="19125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6171000" y="1206838"/>
              <a:ext cx="166875" cy="144325"/>
            </a:xfrm>
            <a:custGeom>
              <a:rect b="b" l="l" r="r" t="t"/>
              <a:pathLst>
                <a:path extrusionOk="0" h="5773" w="6675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5868650" y="1982788"/>
              <a:ext cx="77975" cy="131575"/>
            </a:xfrm>
            <a:custGeom>
              <a:rect b="b" l="l" r="r" t="t"/>
              <a:pathLst>
                <a:path extrusionOk="0" h="5263" w="3119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5" name="Google Shape;1425;p62" title="rc-c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58875" y="3027875"/>
            <a:ext cx="1693201" cy="169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71"/>
          <p:cNvSpPr txBox="1"/>
          <p:nvPr>
            <p:ph type="ctrTitle"/>
          </p:nvPr>
        </p:nvSpPr>
        <p:spPr>
          <a:xfrm flipH="1">
            <a:off x="2510400" y="300475"/>
            <a:ext cx="4123200" cy="1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HOW IT WORKS</a:t>
            </a:r>
            <a:endParaRPr sz="5000"/>
          </a:p>
        </p:txBody>
      </p:sp>
      <p:pic>
        <p:nvPicPr>
          <p:cNvPr id="1514" name="Google Shape;15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00" y="1588975"/>
            <a:ext cx="4123199" cy="167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11275"/>
            <a:ext cx="4220449" cy="23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71"/>
          <p:cNvSpPr txBox="1"/>
          <p:nvPr/>
        </p:nvSpPr>
        <p:spPr>
          <a:xfrm>
            <a:off x="270600" y="3488825"/>
            <a:ext cx="4123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Path examples, increasing complexity</a:t>
            </a:r>
            <a:endParaRPr sz="2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7" name="Google Shape;1517;p71"/>
          <p:cNvSpPr txBox="1"/>
          <p:nvPr/>
        </p:nvSpPr>
        <p:spPr>
          <a:xfrm>
            <a:off x="4620625" y="1588975"/>
            <a:ext cx="41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Example of Muscle Contraction</a:t>
            </a:r>
            <a:endParaRPr sz="2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72"/>
          <p:cNvSpPr txBox="1"/>
          <p:nvPr>
            <p:ph idx="1" type="subTitle"/>
          </p:nvPr>
        </p:nvSpPr>
        <p:spPr>
          <a:xfrm>
            <a:off x="3219625" y="1597175"/>
            <a:ext cx="5509800" cy="19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 sz="1600">
                <a:solidFill>
                  <a:schemeClr val="accent4"/>
                </a:solidFill>
              </a:rPr>
              <a:t>Can be used for any muscle group (for </a:t>
            </a:r>
            <a:r>
              <a:rPr lang="en" sz="1600">
                <a:solidFill>
                  <a:schemeClr val="accent4"/>
                </a:solidFill>
              </a:rPr>
              <a:t>rehabilitation</a:t>
            </a:r>
            <a:r>
              <a:rPr lang="en" sz="1600">
                <a:solidFill>
                  <a:schemeClr val="accent4"/>
                </a:solidFill>
              </a:rPr>
              <a:t>, multipurpose)</a:t>
            </a:r>
            <a:endParaRPr sz="1600">
              <a:solidFill>
                <a:schemeClr val="accent4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 sz="1600">
                <a:solidFill>
                  <a:schemeClr val="accent4"/>
                </a:solidFill>
              </a:rPr>
              <a:t>It’s a muscle controlled car, who </a:t>
            </a:r>
            <a:r>
              <a:rPr lang="en" sz="1600">
                <a:solidFill>
                  <a:schemeClr val="accent4"/>
                </a:solidFill>
              </a:rPr>
              <a:t>doesn't</a:t>
            </a:r>
            <a:r>
              <a:rPr lang="en" sz="1600">
                <a:solidFill>
                  <a:schemeClr val="accent4"/>
                </a:solidFill>
              </a:rPr>
              <a:t> want that?</a:t>
            </a:r>
            <a:endParaRPr sz="1600">
              <a:solidFill>
                <a:schemeClr val="accent4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 sz="1600">
                <a:solidFill>
                  <a:schemeClr val="accent4"/>
                </a:solidFill>
              </a:rPr>
              <a:t>Teaches children anatomy (focus on specific muscles)</a:t>
            </a:r>
            <a:endParaRPr sz="16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4"/>
                </a:solidFill>
              </a:rPr>
              <a:t>It’s an inexpensive and fun product, I bet you want one right now:D</a:t>
            </a:r>
            <a:endParaRPr sz="1600">
              <a:solidFill>
                <a:schemeClr val="accent4"/>
              </a:solidFill>
            </a:endParaRPr>
          </a:p>
        </p:txBody>
      </p:sp>
      <p:sp>
        <p:nvSpPr>
          <p:cNvPr id="1523" name="Google Shape;1523;p72"/>
          <p:cNvSpPr txBox="1"/>
          <p:nvPr>
            <p:ph type="ctrTitle"/>
          </p:nvPr>
        </p:nvSpPr>
        <p:spPr>
          <a:xfrm>
            <a:off x="3457900" y="988075"/>
            <a:ext cx="427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EXTENSIONS:</a:t>
            </a:r>
            <a:endParaRPr/>
          </a:p>
        </p:txBody>
      </p:sp>
      <p:pic>
        <p:nvPicPr>
          <p:cNvPr id="1524" name="Google Shape;15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25" y="947375"/>
            <a:ext cx="1720325" cy="1720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525" name="Google Shape;15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375" y="2250275"/>
            <a:ext cx="1986300" cy="198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73"/>
          <p:cNvSpPr txBox="1"/>
          <p:nvPr>
            <p:ph type="title"/>
          </p:nvPr>
        </p:nvSpPr>
        <p:spPr>
          <a:xfrm>
            <a:off x="4444375" y="1969125"/>
            <a:ext cx="40662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SOCIAL IMPACT AND ETHICS</a:t>
            </a:r>
            <a:endParaRPr sz="6200"/>
          </a:p>
        </p:txBody>
      </p:sp>
      <p:sp>
        <p:nvSpPr>
          <p:cNvPr id="1531" name="Google Shape;1531;p73"/>
          <p:cNvSpPr txBox="1"/>
          <p:nvPr>
            <p:ph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532" name="Google Shape;15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75" y="501963"/>
            <a:ext cx="4139575" cy="41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74"/>
          <p:cNvSpPr txBox="1"/>
          <p:nvPr>
            <p:ph type="ctrTitle"/>
          </p:nvPr>
        </p:nvSpPr>
        <p:spPr>
          <a:xfrm>
            <a:off x="212550" y="601000"/>
            <a:ext cx="87189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SOCIAL IMPACT AND ETHICAL CONSIDERATIONS</a:t>
            </a:r>
            <a:endParaRPr sz="3000"/>
          </a:p>
        </p:txBody>
      </p:sp>
      <p:sp>
        <p:nvSpPr>
          <p:cNvPr id="1538" name="Google Shape;1538;p74"/>
          <p:cNvSpPr txBox="1"/>
          <p:nvPr>
            <p:ph idx="1" type="subTitle"/>
          </p:nvPr>
        </p:nvSpPr>
        <p:spPr>
          <a:xfrm>
            <a:off x="212550" y="1376425"/>
            <a:ext cx="8718900" cy="3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Technical and Commercial Gaps</a:t>
            </a:r>
            <a:endParaRPr b="1" sz="2100">
              <a:solidFill>
                <a:schemeClr val="accent3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goal is to create a </a:t>
            </a:r>
            <a:r>
              <a:rPr b="1" lang="en" sz="1700"/>
              <a:t>low-cost, accessible, and intuitive muscle-controlled device</a:t>
            </a:r>
            <a:r>
              <a:rPr lang="en" sz="1700"/>
              <a:t> that enhances rehabilitation efforts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There is a clear gap in the market for </a:t>
            </a:r>
            <a:r>
              <a:rPr b="1" lang="en" sz="1700"/>
              <a:t>affordable, muscle-controlled devices </a:t>
            </a:r>
            <a:r>
              <a:rPr lang="en" sz="1700"/>
              <a:t>that can aid in rehabilitation or assist individuals with disabilities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I.E. currently there aren’t any on the market</a:t>
            </a:r>
            <a:endParaRPr sz="1700"/>
          </a:p>
        </p:txBody>
      </p:sp>
      <p:pic>
        <p:nvPicPr>
          <p:cNvPr id="1539" name="Google Shape;15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440" y="3611880"/>
            <a:ext cx="1319750" cy="1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75" title="Screenshot 2025-05-17 at 3.43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00" y="2038953"/>
            <a:ext cx="6877176" cy="275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75"/>
          <p:cNvSpPr txBox="1"/>
          <p:nvPr>
            <p:ph idx="1" type="subTitle"/>
          </p:nvPr>
        </p:nvSpPr>
        <p:spPr>
          <a:xfrm>
            <a:off x="584100" y="1546450"/>
            <a:ext cx="7975800" cy="31962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Bulk Manufacturing Estimates</a:t>
            </a:r>
            <a:endParaRPr b="1" sz="2500">
              <a:solidFill>
                <a:schemeClr val="accent1"/>
              </a:solidFill>
            </a:endParaRPr>
          </a:p>
        </p:txBody>
      </p:sp>
      <p:pic>
        <p:nvPicPr>
          <p:cNvPr id="1546" name="Google Shape;1546;p75"/>
          <p:cNvPicPr preferRelativeResize="0"/>
          <p:nvPr/>
        </p:nvPicPr>
        <p:blipFill rotWithShape="1">
          <a:blip r:embed="rId4">
            <a:alphaModFix/>
          </a:blip>
          <a:srcRect b="11712" l="0" r="7595" t="21438"/>
          <a:stretch/>
        </p:blipFill>
        <p:spPr>
          <a:xfrm>
            <a:off x="795375" y="578127"/>
            <a:ext cx="1015325" cy="7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75"/>
          <p:cNvSpPr txBox="1"/>
          <p:nvPr>
            <p:ph idx="4294967295" type="ctrTitle"/>
          </p:nvPr>
        </p:nvSpPr>
        <p:spPr>
          <a:xfrm flipH="1">
            <a:off x="1476825" y="426275"/>
            <a:ext cx="6871800" cy="10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COST BREAKDOWN</a:t>
            </a:r>
            <a:endParaRPr sz="6000">
              <a:solidFill>
                <a:schemeClr val="lt1"/>
              </a:solidFill>
            </a:endParaRPr>
          </a:p>
        </p:txBody>
      </p:sp>
      <p:pic>
        <p:nvPicPr>
          <p:cNvPr id="1548" name="Google Shape;1548;p75" title="21265_DEV-_01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3341" y="1135526"/>
            <a:ext cx="1380395" cy="13883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49" name="Google Shape;1549;p75" title="612eALAbpgL-removebg-previ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5400" y="3753775"/>
            <a:ext cx="1280500" cy="1287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50" name="Google Shape;1550;p75"/>
          <p:cNvSpPr txBox="1"/>
          <p:nvPr/>
        </p:nvSpPr>
        <p:spPr>
          <a:xfrm>
            <a:off x="6215675" y="4641450"/>
            <a:ext cx="2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Source: Perplexity.ai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51" name="Google Shape;1551;p75" title="SuperCuteRobotCar-removebg-preview.png"/>
          <p:cNvPicPr preferRelativeResize="0"/>
          <p:nvPr/>
        </p:nvPicPr>
        <p:blipFill rotWithShape="1">
          <a:blip r:embed="rId7">
            <a:alphaModFix/>
          </a:blip>
          <a:srcRect b="15540" l="0" r="0" t="0"/>
          <a:stretch/>
        </p:blipFill>
        <p:spPr>
          <a:xfrm>
            <a:off x="6640911" y="2154058"/>
            <a:ext cx="2121115" cy="180182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5000" fadeDir="5400012" kx="0" rotWithShape="0" algn="bl" stA="32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76"/>
          <p:cNvSpPr txBox="1"/>
          <p:nvPr/>
        </p:nvSpPr>
        <p:spPr>
          <a:xfrm>
            <a:off x="334350" y="1409800"/>
            <a:ext cx="84753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Ethics</a:t>
            </a:r>
            <a:endParaRPr b="1"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Informed Consent and Understanding: For parents or guardians, it’s crucial that they </a:t>
            </a:r>
            <a:r>
              <a:rPr b="1"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fully understand how the system works</a:t>
            </a:r>
            <a:endParaRPr sz="1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Environmental Safety: Since the car will </a:t>
            </a:r>
            <a:r>
              <a:rPr b="1"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move autonomously </a:t>
            </a: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based on muscle signals, there’s the risk of the</a:t>
            </a:r>
            <a:r>
              <a:rPr b="1"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car bumping into objects or people</a:t>
            </a: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potentially causing injury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7" name="Google Shape;1557;p76"/>
          <p:cNvSpPr txBox="1"/>
          <p:nvPr>
            <p:ph idx="4294967295" type="ctrTitle"/>
          </p:nvPr>
        </p:nvSpPr>
        <p:spPr>
          <a:xfrm>
            <a:off x="735450" y="518500"/>
            <a:ext cx="76731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SOCIAL IMPACT AND ETHICAL CONSIDERATIONS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558" name="Google Shape;155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440" y="3840480"/>
            <a:ext cx="1046150" cy="10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76"/>
          <p:cNvPicPr preferRelativeResize="0"/>
          <p:nvPr/>
        </p:nvPicPr>
        <p:blipFill rotWithShape="1">
          <a:blip r:embed="rId4">
            <a:alphaModFix/>
          </a:blip>
          <a:srcRect b="0" l="66081" r="0" t="0"/>
          <a:stretch/>
        </p:blipFill>
        <p:spPr>
          <a:xfrm rot="3252368">
            <a:off x="2198581" y="3645739"/>
            <a:ext cx="381139" cy="1123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Google Shape;1564;p77" title="Navya Worki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325" y="555300"/>
            <a:ext cx="3613302" cy="26600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5" name="Google Shape;1565;p77"/>
          <p:cNvSpPr txBox="1"/>
          <p:nvPr/>
        </p:nvSpPr>
        <p:spPr>
          <a:xfrm>
            <a:off x="693325" y="3291850"/>
            <a:ext cx="38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Slides Made By Navya &amp; Lucy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6" name="Google Shape;156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72" y="555306"/>
            <a:ext cx="3613302" cy="266006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7" name="Google Shape;1567;p77"/>
          <p:cNvSpPr txBox="1"/>
          <p:nvPr/>
        </p:nvSpPr>
        <p:spPr>
          <a:xfrm>
            <a:off x="643150" y="3814725"/>
            <a:ext cx="413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THANK YOU!</a:t>
            </a:r>
            <a:endParaRPr sz="4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Google Shape;1572;p78" title="MyoMobile Robo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79" title="Sample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63"/>
          <p:cNvSpPr txBox="1"/>
          <p:nvPr>
            <p:ph idx="15" type="ctrTitle"/>
          </p:nvPr>
        </p:nvSpPr>
        <p:spPr>
          <a:xfrm>
            <a:off x="713228" y="543425"/>
            <a:ext cx="2877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31" name="Google Shape;1431;p63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considerations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2" name="Google Shape;1432;p63"/>
          <p:cNvSpPr txBox="1"/>
          <p:nvPr>
            <p:ph idx="8" type="ctrTitle"/>
          </p:nvPr>
        </p:nvSpPr>
        <p:spPr>
          <a:xfrm>
            <a:off x="5845398" y="3339975"/>
            <a:ext cx="242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3" name="Google Shape;1433;p63"/>
          <p:cNvSpPr txBox="1"/>
          <p:nvPr>
            <p:ph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34" name="Google Shape;1434;p63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Behold our </a:t>
            </a:r>
            <a:r>
              <a:rPr lang="en">
                <a:solidFill>
                  <a:schemeClr val="dk1"/>
                </a:solidFill>
              </a:rPr>
              <a:t>magnificent</a:t>
            </a:r>
            <a:r>
              <a:rPr lang="en">
                <a:solidFill>
                  <a:schemeClr val="dk1"/>
                </a:solidFill>
              </a:rPr>
              <a:t> creation!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5" name="Google Shape;1435;p63"/>
          <p:cNvSpPr txBox="1"/>
          <p:nvPr>
            <p:ph idx="3" type="ctrTitle"/>
          </p:nvPr>
        </p:nvSpPr>
        <p:spPr>
          <a:xfrm>
            <a:off x="1654398" y="3339975"/>
            <a:ext cx="24225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TECHNOLOGY USED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6" name="Google Shape;1436;p63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STORY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7" name="Google Shape;1437;p63"/>
          <p:cNvSpPr txBox="1"/>
          <p:nvPr>
            <p:ph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38" name="Google Shape;1438;p63"/>
          <p:cNvSpPr txBox="1"/>
          <p:nvPr>
            <p:ph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39" name="Google Shape;1439;p63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our genius was born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0" name="Google Shape;1440;p63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the equipment we used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1" name="Google Shape;1441;p63"/>
          <p:cNvSpPr txBox="1"/>
          <p:nvPr>
            <p:ph idx="6" type="ctrTitle"/>
          </p:nvPr>
        </p:nvSpPr>
        <p:spPr>
          <a:xfrm>
            <a:off x="5845396" y="1586200"/>
            <a:ext cx="3016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SOCIAL IMPACT AND ETHICS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2" name="Google Shape;1442;p63"/>
          <p:cNvSpPr txBox="1"/>
          <p:nvPr>
            <p:ph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64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STORY</a:t>
            </a:r>
            <a:endParaRPr/>
          </a:p>
        </p:txBody>
      </p:sp>
      <p:sp>
        <p:nvSpPr>
          <p:cNvPr id="1448" name="Google Shape;1448;p64"/>
          <p:cNvSpPr txBox="1"/>
          <p:nvPr>
            <p:ph idx="2" type="title"/>
          </p:nvPr>
        </p:nvSpPr>
        <p:spPr>
          <a:xfrm>
            <a:off x="713229" y="545125"/>
            <a:ext cx="9918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449" name="Google Shape;1449;p64" title="rc-c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818125" y="3250000"/>
            <a:ext cx="1318125" cy="131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0" name="Google Shape;145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77216">
            <a:off x="7392447" y="3027763"/>
            <a:ext cx="1521680" cy="15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64" title="ki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0350" y="1039975"/>
            <a:ext cx="3928050" cy="3928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2" name="Google Shape;1452;p64"/>
          <p:cNvPicPr preferRelativeResize="0"/>
          <p:nvPr/>
        </p:nvPicPr>
        <p:blipFill rotWithShape="1">
          <a:blip r:embed="rId4">
            <a:alphaModFix/>
          </a:blip>
          <a:srcRect b="0" l="0" r="0" t="33351"/>
          <a:stretch/>
        </p:blipFill>
        <p:spPr>
          <a:xfrm rot="-2077213">
            <a:off x="7536613" y="3490314"/>
            <a:ext cx="1521673" cy="101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Google Shape;1457;p65" title="physical-therap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025" y="1163775"/>
            <a:ext cx="3096325" cy="3096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58" name="Google Shape;1458;p65"/>
          <p:cNvSpPr txBox="1"/>
          <p:nvPr>
            <p:ph idx="1" type="subTitle"/>
          </p:nvPr>
        </p:nvSpPr>
        <p:spPr>
          <a:xfrm flipH="1">
            <a:off x="433750" y="1579000"/>
            <a:ext cx="5097300" cy="26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Common reasons physical therapy is needed:</a:t>
            </a:r>
            <a:br>
              <a:rPr lang="en" sz="1800">
                <a:solidFill>
                  <a:schemeClr val="accent4"/>
                </a:solidFill>
              </a:rPr>
            </a:br>
            <a:endParaRPr sz="1800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accent4"/>
                </a:solidFill>
              </a:rPr>
              <a:t>Neuromuscular conditions</a:t>
            </a:r>
            <a:endParaRPr sz="1800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accent4"/>
                </a:solidFill>
              </a:rPr>
              <a:t>Sports injuries</a:t>
            </a:r>
            <a:endParaRPr sz="1800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accent4"/>
                </a:solidFill>
              </a:rPr>
              <a:t>Stroke/brain injury</a:t>
            </a:r>
            <a:endParaRPr sz="18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Young children may not understand why they need </a:t>
            </a:r>
            <a:r>
              <a:rPr lang="en" sz="1800">
                <a:solidFill>
                  <a:schemeClr val="accent4"/>
                </a:solidFill>
              </a:rPr>
              <a:t>physical therapy, so why not make it more fun for them!</a:t>
            </a:r>
            <a:endParaRPr sz="1800">
              <a:solidFill>
                <a:schemeClr val="accent4"/>
              </a:solidFill>
            </a:endParaRPr>
          </a:p>
        </p:txBody>
      </p:sp>
      <p:sp>
        <p:nvSpPr>
          <p:cNvPr id="1459" name="Google Shape;1459;p65"/>
          <p:cNvSpPr txBox="1"/>
          <p:nvPr>
            <p:ph type="title"/>
          </p:nvPr>
        </p:nvSpPr>
        <p:spPr>
          <a:xfrm>
            <a:off x="433750" y="791525"/>
            <a:ext cx="72066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REHABILITATION FOR CHILDREN</a:t>
            </a:r>
            <a:endParaRPr/>
          </a:p>
        </p:txBody>
      </p:sp>
      <p:sp>
        <p:nvSpPr>
          <p:cNvPr id="1460" name="Google Shape;1460;p65"/>
          <p:cNvSpPr/>
          <p:nvPr/>
        </p:nvSpPr>
        <p:spPr>
          <a:xfrm flipH="1">
            <a:off x="5108291" y="2761443"/>
            <a:ext cx="42" cy="86639"/>
          </a:xfrm>
          <a:custGeom>
            <a:rect b="b" l="l" r="r" t="t"/>
            <a:pathLst>
              <a:path extrusionOk="0" h="2051" w="1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65"/>
          <p:cNvSpPr/>
          <p:nvPr/>
        </p:nvSpPr>
        <p:spPr>
          <a:xfrm flipH="1">
            <a:off x="5193163" y="2971777"/>
            <a:ext cx="86639" cy="42"/>
          </a:xfrm>
          <a:custGeom>
            <a:rect b="b" l="l" r="r" t="t"/>
            <a:pathLst>
              <a:path extrusionOk="0" h="1" w="2051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66"/>
          <p:cNvSpPr txBox="1"/>
          <p:nvPr>
            <p:ph type="ctrTitle"/>
          </p:nvPr>
        </p:nvSpPr>
        <p:spPr>
          <a:xfrm flipH="1">
            <a:off x="2135100" y="947375"/>
            <a:ext cx="4873800" cy="28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TECH USED</a:t>
            </a:r>
            <a:endParaRPr sz="7400"/>
          </a:p>
        </p:txBody>
      </p:sp>
      <p:sp>
        <p:nvSpPr>
          <p:cNvPr id="1467" name="Google Shape;1467;p66"/>
          <p:cNvSpPr txBox="1"/>
          <p:nvPr>
            <p:ph idx="4294967295" type="title"/>
          </p:nvPr>
        </p:nvSpPr>
        <p:spPr>
          <a:xfrm>
            <a:off x="413604" y="228875"/>
            <a:ext cx="9918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02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1468" name="Google Shape;14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00" y="152400"/>
            <a:ext cx="1830300" cy="18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67"/>
          <p:cNvSpPr txBox="1"/>
          <p:nvPr/>
        </p:nvSpPr>
        <p:spPr>
          <a:xfrm>
            <a:off x="334350" y="1398225"/>
            <a:ext cx="84753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Novel Use of Existing Technology:</a:t>
            </a: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EMG sensors and microcontrollers</a:t>
            </a:r>
            <a:endParaRPr sz="1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Scientific Proficiency and Feasibility:</a:t>
            </a: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The use of EMG sensors combined with the ESP32 microcontroller is a proven approach to signal processing, allowing for real-time interpretation of muscle signals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4" name="Google Shape;1474;p67"/>
          <p:cNvSpPr txBox="1"/>
          <p:nvPr>
            <p:ph idx="4294967295" type="ctrTitle"/>
          </p:nvPr>
        </p:nvSpPr>
        <p:spPr>
          <a:xfrm>
            <a:off x="735450" y="518500"/>
            <a:ext cx="76731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USE OF EXISTING TECHNOLOGY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475" name="Google Shape;1475;p67" title="21265_DEV-_01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500" y="2967406"/>
            <a:ext cx="1844725" cy="1844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76" name="Google Shape;1476;p67" title="612eALAbpgL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25" y="3022125"/>
            <a:ext cx="2121375" cy="212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77" name="Google Shape;147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888" y="3215550"/>
            <a:ext cx="1734525" cy="17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425" y="337850"/>
            <a:ext cx="1008900" cy="10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68"/>
          <p:cNvSpPr txBox="1"/>
          <p:nvPr>
            <p:ph type="ctrTitle"/>
          </p:nvPr>
        </p:nvSpPr>
        <p:spPr>
          <a:xfrm flipH="1">
            <a:off x="3803275" y="1524650"/>
            <a:ext cx="4873800" cy="13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INTRODUCING</a:t>
            </a:r>
            <a:r>
              <a:rPr lang="en"/>
              <a:t> </a:t>
            </a:r>
            <a:r>
              <a:rPr lang="en" sz="4800"/>
              <a:t>THE MYOMOBILE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68"/>
          <p:cNvSpPr txBox="1"/>
          <p:nvPr>
            <p:ph idx="4294967295" type="subTitle"/>
          </p:nvPr>
        </p:nvSpPr>
        <p:spPr>
          <a:xfrm>
            <a:off x="1010100" y="3810975"/>
            <a:ext cx="71238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“Myo" is derived from muscle ("myo" in Greek), and "Mobile" reflects the robotic car.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85" name="Google Shape;1485;p68"/>
          <p:cNvSpPr txBox="1"/>
          <p:nvPr/>
        </p:nvSpPr>
        <p:spPr>
          <a:xfrm>
            <a:off x="3803275" y="2571750"/>
            <a:ext cx="4873800" cy="11082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st="28575">
              <a:schemeClr val="accent3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MYLO</a:t>
            </a:r>
            <a:r>
              <a:rPr b="1" lang="en" sz="6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!</a:t>
            </a:r>
            <a:endParaRPr/>
          </a:p>
        </p:txBody>
      </p:sp>
      <p:pic>
        <p:nvPicPr>
          <p:cNvPr id="1486" name="Google Shape;1486;p68" title="ezgif-2e2dfb3319b57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1409125"/>
            <a:ext cx="2586400" cy="19107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7" name="Google Shape;1487;p68"/>
          <p:cNvSpPr txBox="1"/>
          <p:nvPr>
            <p:ph idx="4294967295" type="title"/>
          </p:nvPr>
        </p:nvSpPr>
        <p:spPr>
          <a:xfrm>
            <a:off x="413604" y="228875"/>
            <a:ext cx="9918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03</a:t>
            </a:r>
            <a:endParaRPr sz="600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69"/>
          <p:cNvSpPr txBox="1"/>
          <p:nvPr>
            <p:ph type="ctrTitle"/>
          </p:nvPr>
        </p:nvSpPr>
        <p:spPr>
          <a:xfrm flipH="1">
            <a:off x="2510400" y="188400"/>
            <a:ext cx="4123200" cy="1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493" name="Google Shape;1493;p69"/>
          <p:cNvSpPr txBox="1"/>
          <p:nvPr>
            <p:ph idx="1" type="subTitle"/>
          </p:nvPr>
        </p:nvSpPr>
        <p:spPr>
          <a:xfrm>
            <a:off x="402300" y="1169525"/>
            <a:ext cx="30783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1. </a:t>
            </a:r>
            <a:r>
              <a:rPr lang="en" sz="1700"/>
              <a:t>EMG Sensors: These sensors detect the</a:t>
            </a:r>
            <a:r>
              <a:rPr b="1" lang="en" sz="1700"/>
              <a:t> electrical signals</a:t>
            </a:r>
            <a:r>
              <a:rPr lang="en" sz="1700"/>
              <a:t> generated when </a:t>
            </a:r>
            <a:r>
              <a:rPr b="1" lang="en" sz="1700"/>
              <a:t>muscles contract or relax</a:t>
            </a:r>
            <a:r>
              <a:rPr lang="en" sz="1700"/>
              <a:t>. </a:t>
            </a:r>
            <a:endParaRPr sz="1700"/>
          </a:p>
        </p:txBody>
      </p:sp>
      <p:pic>
        <p:nvPicPr>
          <p:cNvPr id="1494" name="Google Shape;1494;p69" title="EMG Sensor on Leg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75" y="2641375"/>
            <a:ext cx="2890250" cy="21676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5" name="Google Shape;1495;p69"/>
          <p:cNvSpPr txBox="1"/>
          <p:nvPr/>
        </p:nvSpPr>
        <p:spPr>
          <a:xfrm>
            <a:off x="6896350" y="2571750"/>
            <a:ext cx="1890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Program Built by Denise, James, and Brice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6" name="Google Shape;1496;p69" title="Very Natural Denise and Bric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350" y="2641376"/>
            <a:ext cx="2890250" cy="216768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7" name="Google Shape;1497;p69"/>
          <p:cNvSpPr txBox="1"/>
          <p:nvPr/>
        </p:nvSpPr>
        <p:spPr>
          <a:xfrm>
            <a:off x="3610100" y="1169525"/>
            <a:ext cx="47391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 The signals are</a:t>
            </a: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sent to the ESP32 microcontroller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which processes them and determines what action to take based on whether the muscle is contracted or relaxed. </a:t>
            </a:r>
            <a:endParaRPr/>
          </a:p>
        </p:txBody>
      </p:sp>
      <p:pic>
        <p:nvPicPr>
          <p:cNvPr id="1498" name="Google Shape;1498;p69" title="612eALAbpgL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6350" y="3273975"/>
            <a:ext cx="1758475" cy="1758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70"/>
          <p:cNvSpPr txBox="1"/>
          <p:nvPr>
            <p:ph type="ctrTitle"/>
          </p:nvPr>
        </p:nvSpPr>
        <p:spPr>
          <a:xfrm flipH="1">
            <a:off x="2510400" y="188400"/>
            <a:ext cx="4123200" cy="1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504" name="Google Shape;1504;p70"/>
          <p:cNvSpPr txBox="1"/>
          <p:nvPr>
            <p:ph idx="1" type="subTitle"/>
          </p:nvPr>
        </p:nvSpPr>
        <p:spPr>
          <a:xfrm>
            <a:off x="414050" y="1384675"/>
            <a:ext cx="42075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This biofeedback loop </a:t>
            </a:r>
            <a:r>
              <a:rPr b="1" lang="en" sz="1700"/>
              <a:t>allows the child to control the car’s movement with their leg muscles</a:t>
            </a:r>
            <a:r>
              <a:rPr lang="en" sz="1700"/>
              <a:t>, promoting motor control and rehabilitation in a playful, interactive way.</a:t>
            </a:r>
            <a:endParaRPr sz="1700"/>
          </a:p>
        </p:txBody>
      </p:sp>
      <p:pic>
        <p:nvPicPr>
          <p:cNvPr id="1505" name="Google Shape;1505;p70" title="James Building Robot C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450" y="1912888"/>
            <a:ext cx="3737098" cy="28028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6" name="Google Shape;1506;p70" title="Blink Car"/>
          <p:cNvPicPr preferRelativeResize="0"/>
          <p:nvPr/>
        </p:nvPicPr>
        <p:blipFill rotWithShape="1">
          <a:blip r:embed="rId4">
            <a:alphaModFix/>
          </a:blip>
          <a:srcRect b="23413" l="0" r="0" t="26919"/>
          <a:stretch/>
        </p:blipFill>
        <p:spPr>
          <a:xfrm>
            <a:off x="2357525" y="2986975"/>
            <a:ext cx="1958100" cy="17287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7" name="Google Shape;1507;p70"/>
          <p:cNvSpPr txBox="1"/>
          <p:nvPr/>
        </p:nvSpPr>
        <p:spPr>
          <a:xfrm>
            <a:off x="5864350" y="1357400"/>
            <a:ext cx="275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Robot Car Built By James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8" name="Google Shape;150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50" y="2986975"/>
            <a:ext cx="1728724" cy="172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rain Surgery XL by Slidesgo">
  <a:themeElements>
    <a:clrScheme name="Simple Light">
      <a:dk1>
        <a:srgbClr val="344372"/>
      </a:dk1>
      <a:lt1>
        <a:srgbClr val="5379A7"/>
      </a:lt1>
      <a:dk2>
        <a:srgbClr val="9EC5F3"/>
      </a:dk2>
      <a:lt2>
        <a:srgbClr val="FFFFFF"/>
      </a:lt2>
      <a:accent1>
        <a:srgbClr val="344372"/>
      </a:accent1>
      <a:accent2>
        <a:srgbClr val="5379A7"/>
      </a:accent2>
      <a:accent3>
        <a:srgbClr val="9EC5F3"/>
      </a:accent3>
      <a:accent4>
        <a:srgbClr val="FFFFFF"/>
      </a:accent4>
      <a:accent5>
        <a:srgbClr val="344372"/>
      </a:accent5>
      <a:accent6>
        <a:srgbClr val="5379A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